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94" r:id="rId2"/>
    <p:sldId id="305" r:id="rId3"/>
    <p:sldId id="312" r:id="rId4"/>
    <p:sldId id="311" r:id="rId5"/>
    <p:sldId id="313" r:id="rId6"/>
    <p:sldId id="315" r:id="rId7"/>
    <p:sldId id="316" r:id="rId8"/>
    <p:sldId id="317" r:id="rId9"/>
    <p:sldId id="314" r:id="rId10"/>
    <p:sldId id="321" r:id="rId11"/>
    <p:sldId id="307" r:id="rId12"/>
    <p:sldId id="306" r:id="rId13"/>
    <p:sldId id="310" r:id="rId14"/>
    <p:sldId id="319" r:id="rId15"/>
    <p:sldId id="320" r:id="rId16"/>
    <p:sldId id="325" r:id="rId17"/>
    <p:sldId id="326" r:id="rId18"/>
    <p:sldId id="327" r:id="rId19"/>
    <p:sldId id="330" r:id="rId20"/>
    <p:sldId id="318" r:id="rId21"/>
    <p:sldId id="308" r:id="rId22"/>
    <p:sldId id="309" r:id="rId23"/>
    <p:sldId id="334" r:id="rId24"/>
    <p:sldId id="335" r:id="rId25"/>
    <p:sldId id="323" r:id="rId26"/>
    <p:sldId id="324" r:id="rId27"/>
    <p:sldId id="331" r:id="rId28"/>
    <p:sldId id="332" r:id="rId29"/>
    <p:sldId id="333" r:id="rId30"/>
    <p:sldId id="322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ABEL, Georg" initials="SG" lastIdx="1" clrIdx="0">
    <p:extLst>
      <p:ext uri="{19B8F6BF-5375-455C-9EA6-DF929625EA0E}">
        <p15:presenceInfo xmlns:p15="http://schemas.microsoft.com/office/powerpoint/2012/main" userId="S::G.Schnabel@iaea.org::e66fde04-c2cb-4141-823d-a991fd50db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041FF-56DA-4B5D-96D1-48BF7AF6E475}" v="233" dt="2020-12-11T12:22:07.6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8" autoAdjust="0"/>
  </p:normalViewPr>
  <p:slideViewPr>
    <p:cSldViewPr snapToGrid="0">
      <p:cViewPr varScale="1">
        <p:scale>
          <a:sx n="58" d="100"/>
          <a:sy n="58" d="100"/>
        </p:scale>
        <p:origin x="14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ABEL, Georg" userId="e66fde04-c2cb-4141-823d-a991fd50db2e" providerId="ADAL" clId="{AEE041FF-56DA-4B5D-96D1-48BF7AF6E475}"/>
    <pc:docChg chg="custSel addSld delSld modSld sldOrd">
      <pc:chgData name="SCHNABEL, Georg" userId="e66fde04-c2cb-4141-823d-a991fd50db2e" providerId="ADAL" clId="{AEE041FF-56DA-4B5D-96D1-48BF7AF6E475}" dt="2020-12-11T12:22:47.863" v="5654" actId="20577"/>
      <pc:docMkLst>
        <pc:docMk/>
      </pc:docMkLst>
      <pc:sldChg chg="modSp modAnim">
        <pc:chgData name="SCHNABEL, Georg" userId="e66fde04-c2cb-4141-823d-a991fd50db2e" providerId="ADAL" clId="{AEE041FF-56DA-4B5D-96D1-48BF7AF6E475}" dt="2020-12-11T08:09:44.414" v="154" actId="20577"/>
        <pc:sldMkLst>
          <pc:docMk/>
          <pc:sldMk cId="1887180439" sldId="294"/>
        </pc:sldMkLst>
        <pc:spChg chg="mod">
          <ac:chgData name="SCHNABEL, Georg" userId="e66fde04-c2cb-4141-823d-a991fd50db2e" providerId="ADAL" clId="{AEE041FF-56DA-4B5D-96D1-48BF7AF6E475}" dt="2020-12-11T08:09:39.849" v="152" actId="20577"/>
          <ac:spMkLst>
            <pc:docMk/>
            <pc:sldMk cId="1887180439" sldId="294"/>
            <ac:spMk id="114690" creationId="{00000000-0000-0000-0000-000000000000}"/>
          </ac:spMkLst>
        </pc:spChg>
        <pc:spChg chg="mod">
          <ac:chgData name="SCHNABEL, Georg" userId="e66fde04-c2cb-4141-823d-a991fd50db2e" providerId="ADAL" clId="{AEE041FF-56DA-4B5D-96D1-48BF7AF6E475}" dt="2020-12-11T08:09:44.414" v="154" actId="20577"/>
          <ac:spMkLst>
            <pc:docMk/>
            <pc:sldMk cId="1887180439" sldId="294"/>
            <ac:spMk id="114691" creationId="{00000000-0000-0000-0000-000000000000}"/>
          </ac:spMkLst>
        </pc:spChg>
      </pc:sldChg>
      <pc:sldChg chg="del">
        <pc:chgData name="SCHNABEL, Georg" userId="e66fde04-c2cb-4141-823d-a991fd50db2e" providerId="ADAL" clId="{AEE041FF-56DA-4B5D-96D1-48BF7AF6E475}" dt="2020-12-11T10:30:57.855" v="363" actId="2696"/>
        <pc:sldMkLst>
          <pc:docMk/>
          <pc:sldMk cId="858573785" sldId="296"/>
        </pc:sldMkLst>
      </pc:sldChg>
      <pc:sldChg chg="del">
        <pc:chgData name="SCHNABEL, Georg" userId="e66fde04-c2cb-4141-823d-a991fd50db2e" providerId="ADAL" clId="{AEE041FF-56DA-4B5D-96D1-48BF7AF6E475}" dt="2020-12-11T10:30:57.929" v="372" actId="2696"/>
        <pc:sldMkLst>
          <pc:docMk/>
          <pc:sldMk cId="3996216781" sldId="297"/>
        </pc:sldMkLst>
      </pc:sldChg>
      <pc:sldChg chg="del">
        <pc:chgData name="SCHNABEL, Georg" userId="e66fde04-c2cb-4141-823d-a991fd50db2e" providerId="ADAL" clId="{AEE041FF-56DA-4B5D-96D1-48BF7AF6E475}" dt="2020-12-11T10:30:57.860" v="364" actId="2696"/>
        <pc:sldMkLst>
          <pc:docMk/>
          <pc:sldMk cId="2185072161" sldId="298"/>
        </pc:sldMkLst>
      </pc:sldChg>
      <pc:sldChg chg="del">
        <pc:chgData name="SCHNABEL, Georg" userId="e66fde04-c2cb-4141-823d-a991fd50db2e" providerId="ADAL" clId="{AEE041FF-56DA-4B5D-96D1-48BF7AF6E475}" dt="2020-12-11T10:30:57.888" v="368" actId="2696"/>
        <pc:sldMkLst>
          <pc:docMk/>
          <pc:sldMk cId="2614390544" sldId="300"/>
        </pc:sldMkLst>
      </pc:sldChg>
      <pc:sldChg chg="del">
        <pc:chgData name="SCHNABEL, Georg" userId="e66fde04-c2cb-4141-823d-a991fd50db2e" providerId="ADAL" clId="{AEE041FF-56DA-4B5D-96D1-48BF7AF6E475}" dt="2020-12-11T10:30:57.939" v="373" actId="2696"/>
        <pc:sldMkLst>
          <pc:docMk/>
          <pc:sldMk cId="3314250038" sldId="302"/>
        </pc:sldMkLst>
      </pc:sldChg>
      <pc:sldChg chg="del">
        <pc:chgData name="SCHNABEL, Georg" userId="e66fde04-c2cb-4141-823d-a991fd50db2e" providerId="ADAL" clId="{AEE041FF-56DA-4B5D-96D1-48BF7AF6E475}" dt="2020-12-11T10:30:57.918" v="371" actId="2696"/>
        <pc:sldMkLst>
          <pc:docMk/>
          <pc:sldMk cId="366281474" sldId="304"/>
        </pc:sldMkLst>
      </pc:sldChg>
      <pc:sldChg chg="modSp">
        <pc:chgData name="SCHNABEL, Georg" userId="e66fde04-c2cb-4141-823d-a991fd50db2e" providerId="ADAL" clId="{AEE041FF-56DA-4B5D-96D1-48BF7AF6E475}" dt="2020-12-11T10:30:40.434" v="362" actId="20577"/>
        <pc:sldMkLst>
          <pc:docMk/>
          <pc:sldMk cId="1334354135" sldId="305"/>
        </pc:sldMkLst>
        <pc:spChg chg="mod">
          <ac:chgData name="SCHNABEL, Georg" userId="e66fde04-c2cb-4141-823d-a991fd50db2e" providerId="ADAL" clId="{AEE041FF-56DA-4B5D-96D1-48BF7AF6E475}" dt="2020-12-11T10:30:40.434" v="362" actId="20577"/>
          <ac:spMkLst>
            <pc:docMk/>
            <pc:sldMk cId="1334354135" sldId="305"/>
            <ac:spMk id="5" creationId="{27FB68F5-64E7-43CA-9229-5127779F96AA}"/>
          </ac:spMkLst>
        </pc:spChg>
      </pc:sldChg>
      <pc:sldChg chg="addSp delSp modSp add">
        <pc:chgData name="SCHNABEL, Georg" userId="e66fde04-c2cb-4141-823d-a991fd50db2e" providerId="ADAL" clId="{AEE041FF-56DA-4B5D-96D1-48BF7AF6E475}" dt="2020-12-11T10:48:20.665" v="896" actId="14100"/>
        <pc:sldMkLst>
          <pc:docMk/>
          <pc:sldMk cId="394482752" sldId="306"/>
        </pc:sldMkLst>
        <pc:spChg chg="mod">
          <ac:chgData name="SCHNABEL, Georg" userId="e66fde04-c2cb-4141-823d-a991fd50db2e" providerId="ADAL" clId="{AEE041FF-56DA-4B5D-96D1-48BF7AF6E475}" dt="2020-12-11T10:36:41.961" v="385" actId="20577"/>
          <ac:spMkLst>
            <pc:docMk/>
            <pc:sldMk cId="394482752" sldId="306"/>
            <ac:spMk id="2" creationId="{1D57D2A5-7A50-468C-8C18-57341B4A175A}"/>
          </ac:spMkLst>
        </pc:spChg>
        <pc:spChg chg="del">
          <ac:chgData name="SCHNABEL, Georg" userId="e66fde04-c2cb-4141-823d-a991fd50db2e" providerId="ADAL" clId="{AEE041FF-56DA-4B5D-96D1-48BF7AF6E475}" dt="2020-12-11T10:36:46.723" v="386" actId="478"/>
          <ac:spMkLst>
            <pc:docMk/>
            <pc:sldMk cId="394482752" sldId="306"/>
            <ac:spMk id="3" creationId="{575028FB-8185-4313-BD3D-4F8EDC66A553}"/>
          </ac:spMkLst>
        </pc:spChg>
        <pc:spChg chg="add mod">
          <ac:chgData name="SCHNABEL, Georg" userId="e66fde04-c2cb-4141-823d-a991fd50db2e" providerId="ADAL" clId="{AEE041FF-56DA-4B5D-96D1-48BF7AF6E475}" dt="2020-12-11T10:48:20.665" v="896" actId="14100"/>
          <ac:spMkLst>
            <pc:docMk/>
            <pc:sldMk cId="394482752" sldId="306"/>
            <ac:spMk id="8" creationId="{044D5E9E-7A27-4D25-A08B-258BB2CC86D1}"/>
          </ac:spMkLst>
        </pc:spChg>
        <pc:picChg chg="add mod">
          <ac:chgData name="SCHNABEL, Georg" userId="e66fde04-c2cb-4141-823d-a991fd50db2e" providerId="ADAL" clId="{AEE041FF-56DA-4B5D-96D1-48BF7AF6E475}" dt="2020-12-11T10:42:48.985" v="519" actId="1035"/>
          <ac:picMkLst>
            <pc:docMk/>
            <pc:sldMk cId="394482752" sldId="306"/>
            <ac:picMk id="5" creationId="{92BA849C-3458-4FA6-A1AA-B62D16CC651E}"/>
          </ac:picMkLst>
        </pc:picChg>
        <pc:picChg chg="add mod">
          <ac:chgData name="SCHNABEL, Georg" userId="e66fde04-c2cb-4141-823d-a991fd50db2e" providerId="ADAL" clId="{AEE041FF-56DA-4B5D-96D1-48BF7AF6E475}" dt="2020-12-11T10:43:11.721" v="607" actId="1038"/>
          <ac:picMkLst>
            <pc:docMk/>
            <pc:sldMk cId="394482752" sldId="306"/>
            <ac:picMk id="6" creationId="{9770CDD3-6564-4007-B487-05D2B6D3EC54}"/>
          </ac:picMkLst>
        </pc:picChg>
        <pc:picChg chg="add mod">
          <ac:chgData name="SCHNABEL, Georg" userId="e66fde04-c2cb-4141-823d-a991fd50db2e" providerId="ADAL" clId="{AEE041FF-56DA-4B5D-96D1-48BF7AF6E475}" dt="2020-12-11T10:43:08.169" v="599" actId="1036"/>
          <ac:picMkLst>
            <pc:docMk/>
            <pc:sldMk cId="394482752" sldId="306"/>
            <ac:picMk id="7" creationId="{426F3A93-F73C-4A20-B9DE-6C712C697FCF}"/>
          </ac:picMkLst>
        </pc:picChg>
      </pc:sldChg>
      <pc:sldChg chg="del">
        <pc:chgData name="SCHNABEL, Georg" userId="e66fde04-c2cb-4141-823d-a991fd50db2e" providerId="ADAL" clId="{AEE041FF-56DA-4B5D-96D1-48BF7AF6E475}" dt="2020-12-11T10:30:57.871" v="366" actId="2696"/>
        <pc:sldMkLst>
          <pc:docMk/>
          <pc:sldMk cId="3518843123" sldId="306"/>
        </pc:sldMkLst>
      </pc:sldChg>
      <pc:sldChg chg="modSp add">
        <pc:chgData name="SCHNABEL, Georg" userId="e66fde04-c2cb-4141-823d-a991fd50db2e" providerId="ADAL" clId="{AEE041FF-56DA-4B5D-96D1-48BF7AF6E475}" dt="2020-12-11T11:08:03.274" v="2215" actId="20577"/>
        <pc:sldMkLst>
          <pc:docMk/>
          <pc:sldMk cId="2723921432" sldId="307"/>
        </pc:sldMkLst>
        <pc:spChg chg="mod">
          <ac:chgData name="SCHNABEL, Georg" userId="e66fde04-c2cb-4141-823d-a991fd50db2e" providerId="ADAL" clId="{AEE041FF-56DA-4B5D-96D1-48BF7AF6E475}" dt="2020-12-11T10:49:38.873" v="953" actId="20577"/>
          <ac:spMkLst>
            <pc:docMk/>
            <pc:sldMk cId="2723921432" sldId="307"/>
            <ac:spMk id="2" creationId="{15A132F4-F1E5-417D-8DEF-4FB468FD9D99}"/>
          </ac:spMkLst>
        </pc:spChg>
        <pc:spChg chg="mod">
          <ac:chgData name="SCHNABEL, Georg" userId="e66fde04-c2cb-4141-823d-a991fd50db2e" providerId="ADAL" clId="{AEE041FF-56DA-4B5D-96D1-48BF7AF6E475}" dt="2020-12-11T11:08:03.274" v="2215" actId="20577"/>
          <ac:spMkLst>
            <pc:docMk/>
            <pc:sldMk cId="2723921432" sldId="307"/>
            <ac:spMk id="3" creationId="{B22D085A-2247-44A0-A22F-C674F47D0234}"/>
          </ac:spMkLst>
        </pc:spChg>
      </pc:sldChg>
      <pc:sldChg chg="del">
        <pc:chgData name="SCHNABEL, Georg" userId="e66fde04-c2cb-4141-823d-a991fd50db2e" providerId="ADAL" clId="{AEE041FF-56DA-4B5D-96D1-48BF7AF6E475}" dt="2020-12-11T10:30:57.879" v="367" actId="2696"/>
        <pc:sldMkLst>
          <pc:docMk/>
          <pc:sldMk cId="3352397295" sldId="307"/>
        </pc:sldMkLst>
      </pc:sldChg>
      <pc:sldChg chg="del">
        <pc:chgData name="SCHNABEL, Georg" userId="e66fde04-c2cb-4141-823d-a991fd50db2e" providerId="ADAL" clId="{AEE041FF-56DA-4B5D-96D1-48BF7AF6E475}" dt="2020-12-11T10:30:57.865" v="365" actId="2696"/>
        <pc:sldMkLst>
          <pc:docMk/>
          <pc:sldMk cId="1909972726" sldId="308"/>
        </pc:sldMkLst>
      </pc:sldChg>
      <pc:sldChg chg="addSp modSp add">
        <pc:chgData name="SCHNABEL, Georg" userId="e66fde04-c2cb-4141-823d-a991fd50db2e" providerId="ADAL" clId="{AEE041FF-56DA-4B5D-96D1-48BF7AF6E475}" dt="2020-12-11T11:06:26.295" v="2121" actId="1076"/>
        <pc:sldMkLst>
          <pc:docMk/>
          <pc:sldMk cId="2066936876" sldId="308"/>
        </pc:sldMkLst>
        <pc:spChg chg="mod">
          <ac:chgData name="SCHNABEL, Georg" userId="e66fde04-c2cb-4141-823d-a991fd50db2e" providerId="ADAL" clId="{AEE041FF-56DA-4B5D-96D1-48BF7AF6E475}" dt="2020-12-11T10:57:21.329" v="1877" actId="20577"/>
          <ac:spMkLst>
            <pc:docMk/>
            <pc:sldMk cId="2066936876" sldId="308"/>
            <ac:spMk id="2" creationId="{A72CE24D-3F49-4772-909E-EEB9145DEAB2}"/>
          </ac:spMkLst>
        </pc:spChg>
        <pc:spChg chg="mod">
          <ac:chgData name="SCHNABEL, Georg" userId="e66fde04-c2cb-4141-823d-a991fd50db2e" providerId="ADAL" clId="{AEE041FF-56DA-4B5D-96D1-48BF7AF6E475}" dt="2020-12-11T11:03:42.450" v="2114" actId="20577"/>
          <ac:spMkLst>
            <pc:docMk/>
            <pc:sldMk cId="2066936876" sldId="308"/>
            <ac:spMk id="3" creationId="{773F8ABD-C6E9-4E0D-9431-F470A419E59B}"/>
          </ac:spMkLst>
        </pc:spChg>
        <pc:picChg chg="add mod">
          <ac:chgData name="SCHNABEL, Georg" userId="e66fde04-c2cb-4141-823d-a991fd50db2e" providerId="ADAL" clId="{AEE041FF-56DA-4B5D-96D1-48BF7AF6E475}" dt="2020-12-11T11:04:31.615" v="2118" actId="1076"/>
          <ac:picMkLst>
            <pc:docMk/>
            <pc:sldMk cId="2066936876" sldId="308"/>
            <ac:picMk id="5" creationId="{D96608AB-1A8E-48A8-87BB-35BE83193DE2}"/>
          </ac:picMkLst>
        </pc:picChg>
        <pc:picChg chg="add mod">
          <ac:chgData name="SCHNABEL, Georg" userId="e66fde04-c2cb-4141-823d-a991fd50db2e" providerId="ADAL" clId="{AEE041FF-56DA-4B5D-96D1-48BF7AF6E475}" dt="2020-12-11T11:06:26.295" v="2121" actId="1076"/>
          <ac:picMkLst>
            <pc:docMk/>
            <pc:sldMk cId="2066936876" sldId="308"/>
            <ac:picMk id="6" creationId="{88A2613C-D0A4-4076-AC32-DA2BEC3C0596}"/>
          </ac:picMkLst>
        </pc:picChg>
      </pc:sldChg>
      <pc:sldChg chg="addSp modSp add addCm delCm">
        <pc:chgData name="SCHNABEL, Georg" userId="e66fde04-c2cb-4141-823d-a991fd50db2e" providerId="ADAL" clId="{AEE041FF-56DA-4B5D-96D1-48BF7AF6E475}" dt="2020-12-11T11:23:12.111" v="2859" actId="20577"/>
        <pc:sldMkLst>
          <pc:docMk/>
          <pc:sldMk cId="2172664778" sldId="309"/>
        </pc:sldMkLst>
        <pc:spChg chg="mod">
          <ac:chgData name="SCHNABEL, Georg" userId="e66fde04-c2cb-4141-823d-a991fd50db2e" providerId="ADAL" clId="{AEE041FF-56DA-4B5D-96D1-48BF7AF6E475}" dt="2020-12-11T11:23:12.111" v="2859" actId="20577"/>
          <ac:spMkLst>
            <pc:docMk/>
            <pc:sldMk cId="2172664778" sldId="309"/>
            <ac:spMk id="2" creationId="{4F59DD56-EC88-4182-B61F-8F5B6751C192}"/>
          </ac:spMkLst>
        </pc:spChg>
        <pc:spChg chg="mod">
          <ac:chgData name="SCHNABEL, Georg" userId="e66fde04-c2cb-4141-823d-a991fd50db2e" providerId="ADAL" clId="{AEE041FF-56DA-4B5D-96D1-48BF7AF6E475}" dt="2020-12-11T11:14:22.657" v="2619" actId="20577"/>
          <ac:spMkLst>
            <pc:docMk/>
            <pc:sldMk cId="2172664778" sldId="309"/>
            <ac:spMk id="3" creationId="{0C2761B3-59F8-4940-880C-2B29236D73C1}"/>
          </ac:spMkLst>
        </pc:spChg>
        <pc:spChg chg="add mod">
          <ac:chgData name="SCHNABEL, Georg" userId="e66fde04-c2cb-4141-823d-a991fd50db2e" providerId="ADAL" clId="{AEE041FF-56DA-4B5D-96D1-48BF7AF6E475}" dt="2020-12-11T11:14:00.784" v="2598" actId="1036"/>
          <ac:spMkLst>
            <pc:docMk/>
            <pc:sldMk cId="2172664778" sldId="309"/>
            <ac:spMk id="6" creationId="{292BC9BA-FCF8-4011-9C9B-EEE76BC8080F}"/>
          </ac:spMkLst>
        </pc:spChg>
        <pc:spChg chg="add mod">
          <ac:chgData name="SCHNABEL, Georg" userId="e66fde04-c2cb-4141-823d-a991fd50db2e" providerId="ADAL" clId="{AEE041FF-56DA-4B5D-96D1-48BF7AF6E475}" dt="2020-12-11T11:19:18.833" v="2841" actId="1035"/>
          <ac:spMkLst>
            <pc:docMk/>
            <pc:sldMk cId="2172664778" sldId="309"/>
            <ac:spMk id="8" creationId="{EAB0D9F4-61C2-4471-BB68-4204FDA2B16F}"/>
          </ac:spMkLst>
        </pc:spChg>
        <pc:spChg chg="add mod">
          <ac:chgData name="SCHNABEL, Georg" userId="e66fde04-c2cb-4141-823d-a991fd50db2e" providerId="ADAL" clId="{AEE041FF-56DA-4B5D-96D1-48BF7AF6E475}" dt="2020-12-11T11:19:11.687" v="2831" actId="1076"/>
          <ac:spMkLst>
            <pc:docMk/>
            <pc:sldMk cId="2172664778" sldId="309"/>
            <ac:spMk id="10" creationId="{B22A4CB5-FD60-4EC6-82F0-8EF3E32F4DC7}"/>
          </ac:spMkLst>
        </pc:spChg>
        <pc:picChg chg="add mod">
          <ac:chgData name="SCHNABEL, Georg" userId="e66fde04-c2cb-4141-823d-a991fd50db2e" providerId="ADAL" clId="{AEE041FF-56DA-4B5D-96D1-48BF7AF6E475}" dt="2020-12-11T11:18:35.815" v="2712" actId="14100"/>
          <ac:picMkLst>
            <pc:docMk/>
            <pc:sldMk cId="2172664778" sldId="309"/>
            <ac:picMk id="5" creationId="{F67C48E5-4595-4E68-A9F8-C86678C3444E}"/>
          </ac:picMkLst>
        </pc:picChg>
        <pc:picChg chg="add mod">
          <ac:chgData name="SCHNABEL, Georg" userId="e66fde04-c2cb-4141-823d-a991fd50db2e" providerId="ADAL" clId="{AEE041FF-56DA-4B5D-96D1-48BF7AF6E475}" dt="2020-12-11T11:19:18.833" v="2841" actId="1035"/>
          <ac:picMkLst>
            <pc:docMk/>
            <pc:sldMk cId="2172664778" sldId="309"/>
            <ac:picMk id="7" creationId="{36D5E422-F170-4426-B503-BC09E9E7E3C7}"/>
          </ac:picMkLst>
        </pc:picChg>
        <pc:picChg chg="add mod">
          <ac:chgData name="SCHNABEL, Georg" userId="e66fde04-c2cb-4141-823d-a991fd50db2e" providerId="ADAL" clId="{AEE041FF-56DA-4B5D-96D1-48BF7AF6E475}" dt="2020-12-11T11:18:45.967" v="2715" actId="1076"/>
          <ac:picMkLst>
            <pc:docMk/>
            <pc:sldMk cId="2172664778" sldId="309"/>
            <ac:picMk id="9" creationId="{5DF65BF9-E917-42AE-9D96-49C863F4A062}"/>
          </ac:picMkLst>
        </pc:picChg>
      </pc:sldChg>
      <pc:sldChg chg="del">
        <pc:chgData name="SCHNABEL, Georg" userId="e66fde04-c2cb-4141-823d-a991fd50db2e" providerId="ADAL" clId="{AEE041FF-56DA-4B5D-96D1-48BF7AF6E475}" dt="2020-12-11T10:30:57.899" v="369" actId="2696"/>
        <pc:sldMkLst>
          <pc:docMk/>
          <pc:sldMk cId="3239828514" sldId="310"/>
        </pc:sldMkLst>
      </pc:sldChg>
      <pc:sldChg chg="addSp delSp modSp add">
        <pc:chgData name="SCHNABEL, Georg" userId="e66fde04-c2cb-4141-823d-a991fd50db2e" providerId="ADAL" clId="{AEE041FF-56DA-4B5D-96D1-48BF7AF6E475}" dt="2020-12-11T11:25:11.829" v="2894"/>
        <pc:sldMkLst>
          <pc:docMk/>
          <pc:sldMk cId="4096856426" sldId="310"/>
        </pc:sldMkLst>
        <pc:spChg chg="mod">
          <ac:chgData name="SCHNABEL, Georg" userId="e66fde04-c2cb-4141-823d-a991fd50db2e" providerId="ADAL" clId="{AEE041FF-56DA-4B5D-96D1-48BF7AF6E475}" dt="2020-12-11T11:23:45.768" v="2877" actId="20577"/>
          <ac:spMkLst>
            <pc:docMk/>
            <pc:sldMk cId="4096856426" sldId="310"/>
            <ac:spMk id="2" creationId="{773FE0FB-1940-454E-8369-C899EFB9CCC4}"/>
          </ac:spMkLst>
        </pc:spChg>
        <pc:spChg chg="del">
          <ac:chgData name="SCHNABEL, Georg" userId="e66fde04-c2cb-4141-823d-a991fd50db2e" providerId="ADAL" clId="{AEE041FF-56DA-4B5D-96D1-48BF7AF6E475}" dt="2020-12-11T11:25:11.829" v="2894"/>
          <ac:spMkLst>
            <pc:docMk/>
            <pc:sldMk cId="4096856426" sldId="310"/>
            <ac:spMk id="3" creationId="{226D47EF-1835-47B6-8267-EAAFD35DE8D2}"/>
          </ac:spMkLst>
        </pc:spChg>
        <pc:spChg chg="add mod">
          <ac:chgData name="SCHNABEL, Georg" userId="e66fde04-c2cb-4141-823d-a991fd50db2e" providerId="ADAL" clId="{AEE041FF-56DA-4B5D-96D1-48BF7AF6E475}" dt="2020-12-11T11:25:11.829" v="2894"/>
          <ac:spMkLst>
            <pc:docMk/>
            <pc:sldMk cId="4096856426" sldId="310"/>
            <ac:spMk id="5" creationId="{9D2DB4BC-F0BD-446C-98E5-660E061DE82A}"/>
          </ac:spMkLst>
        </pc:spChg>
      </pc:sldChg>
      <pc:sldChg chg="addSp delSp modSp add">
        <pc:chgData name="SCHNABEL, Georg" userId="e66fde04-c2cb-4141-823d-a991fd50db2e" providerId="ADAL" clId="{AEE041FF-56DA-4B5D-96D1-48BF7AF6E475}" dt="2020-12-11T11:24:59.393" v="2893" actId="20577"/>
        <pc:sldMkLst>
          <pc:docMk/>
          <pc:sldMk cId="1105157045" sldId="311"/>
        </pc:sldMkLst>
        <pc:spChg chg="del">
          <ac:chgData name="SCHNABEL, Georg" userId="e66fde04-c2cb-4141-823d-a991fd50db2e" providerId="ADAL" clId="{AEE041FF-56DA-4B5D-96D1-48BF7AF6E475}" dt="2020-12-11T11:24:52.445" v="2879"/>
          <ac:spMkLst>
            <pc:docMk/>
            <pc:sldMk cId="1105157045" sldId="311"/>
            <ac:spMk id="2" creationId="{E1E105E9-5B43-4430-A274-516482A24F8F}"/>
          </ac:spMkLst>
        </pc:spChg>
        <pc:spChg chg="del">
          <ac:chgData name="SCHNABEL, Georg" userId="e66fde04-c2cb-4141-823d-a991fd50db2e" providerId="ADAL" clId="{AEE041FF-56DA-4B5D-96D1-48BF7AF6E475}" dt="2020-12-11T11:24:52.445" v="2879"/>
          <ac:spMkLst>
            <pc:docMk/>
            <pc:sldMk cId="1105157045" sldId="311"/>
            <ac:spMk id="3" creationId="{07EEFD4E-5FD7-4D7E-8874-1BE1E7A1A7AC}"/>
          </ac:spMkLst>
        </pc:spChg>
        <pc:spChg chg="add mod">
          <ac:chgData name="SCHNABEL, Georg" userId="e66fde04-c2cb-4141-823d-a991fd50db2e" providerId="ADAL" clId="{AEE041FF-56DA-4B5D-96D1-48BF7AF6E475}" dt="2020-12-11T11:24:59.393" v="2893" actId="20577"/>
          <ac:spMkLst>
            <pc:docMk/>
            <pc:sldMk cId="1105157045" sldId="311"/>
            <ac:spMk id="5" creationId="{AA44405C-14F7-439B-926D-32DD3BD8942F}"/>
          </ac:spMkLst>
        </pc:spChg>
        <pc:spChg chg="add mod">
          <ac:chgData name="SCHNABEL, Georg" userId="e66fde04-c2cb-4141-823d-a991fd50db2e" providerId="ADAL" clId="{AEE041FF-56DA-4B5D-96D1-48BF7AF6E475}" dt="2020-12-11T11:24:52.445" v="2879"/>
          <ac:spMkLst>
            <pc:docMk/>
            <pc:sldMk cId="1105157045" sldId="311"/>
            <ac:spMk id="6" creationId="{E245491A-5A25-4FA0-B3EE-5BC4EF9D571B}"/>
          </ac:spMkLst>
        </pc:spChg>
      </pc:sldChg>
      <pc:sldChg chg="del">
        <pc:chgData name="SCHNABEL, Georg" userId="e66fde04-c2cb-4141-823d-a991fd50db2e" providerId="ADAL" clId="{AEE041FF-56DA-4B5D-96D1-48BF7AF6E475}" dt="2020-12-11T10:30:57.911" v="370" actId="2696"/>
        <pc:sldMkLst>
          <pc:docMk/>
          <pc:sldMk cId="1552528982" sldId="311"/>
        </pc:sldMkLst>
      </pc:sldChg>
      <pc:sldChg chg="addSp delSp modSp add">
        <pc:chgData name="SCHNABEL, Georg" userId="e66fde04-c2cb-4141-823d-a991fd50db2e" providerId="ADAL" clId="{AEE041FF-56DA-4B5D-96D1-48BF7AF6E475}" dt="2020-12-11T11:45:51.232" v="4022" actId="20577"/>
        <pc:sldMkLst>
          <pc:docMk/>
          <pc:sldMk cId="140130411" sldId="312"/>
        </pc:sldMkLst>
        <pc:spChg chg="del">
          <ac:chgData name="SCHNABEL, Georg" userId="e66fde04-c2cb-4141-823d-a991fd50db2e" providerId="ADAL" clId="{AEE041FF-56DA-4B5D-96D1-48BF7AF6E475}" dt="2020-12-11T11:25:43.172" v="2896"/>
          <ac:spMkLst>
            <pc:docMk/>
            <pc:sldMk cId="140130411" sldId="312"/>
            <ac:spMk id="2" creationId="{17C1B8D2-1628-48D3-AD21-8190E0FD2903}"/>
          </ac:spMkLst>
        </pc:spChg>
        <pc:spChg chg="del">
          <ac:chgData name="SCHNABEL, Georg" userId="e66fde04-c2cb-4141-823d-a991fd50db2e" providerId="ADAL" clId="{AEE041FF-56DA-4B5D-96D1-48BF7AF6E475}" dt="2020-12-11T11:25:43.172" v="2896"/>
          <ac:spMkLst>
            <pc:docMk/>
            <pc:sldMk cId="140130411" sldId="312"/>
            <ac:spMk id="3" creationId="{22E0BDCC-81B1-414B-A1C2-0461E6151D6D}"/>
          </ac:spMkLst>
        </pc:spChg>
        <pc:spChg chg="add mod">
          <ac:chgData name="SCHNABEL, Georg" userId="e66fde04-c2cb-4141-823d-a991fd50db2e" providerId="ADAL" clId="{AEE041FF-56DA-4B5D-96D1-48BF7AF6E475}" dt="2020-12-11T11:25:54.921" v="2914" actId="20577"/>
          <ac:spMkLst>
            <pc:docMk/>
            <pc:sldMk cId="140130411" sldId="312"/>
            <ac:spMk id="5" creationId="{FF8CFC8F-0E60-4878-947C-62D6BEE0C7B2}"/>
          </ac:spMkLst>
        </pc:spChg>
        <pc:spChg chg="add mod">
          <ac:chgData name="SCHNABEL, Georg" userId="e66fde04-c2cb-4141-823d-a991fd50db2e" providerId="ADAL" clId="{AEE041FF-56DA-4B5D-96D1-48BF7AF6E475}" dt="2020-12-11T11:45:51.232" v="4022" actId="20577"/>
          <ac:spMkLst>
            <pc:docMk/>
            <pc:sldMk cId="140130411" sldId="312"/>
            <ac:spMk id="6" creationId="{D9724E39-C1F1-4BA8-B40A-8E5EA7EBB01B}"/>
          </ac:spMkLst>
        </pc:spChg>
        <pc:picChg chg="add mod">
          <ac:chgData name="SCHNABEL, Georg" userId="e66fde04-c2cb-4141-823d-a991fd50db2e" providerId="ADAL" clId="{AEE041FF-56DA-4B5D-96D1-48BF7AF6E475}" dt="2020-12-11T11:40:00.064" v="3529" actId="692"/>
          <ac:picMkLst>
            <pc:docMk/>
            <pc:sldMk cId="140130411" sldId="312"/>
            <ac:picMk id="7" creationId="{7E375556-A169-4F96-A617-5587C210081E}"/>
          </ac:picMkLst>
        </pc:picChg>
        <pc:picChg chg="add mod">
          <ac:chgData name="SCHNABEL, Georg" userId="e66fde04-c2cb-4141-823d-a991fd50db2e" providerId="ADAL" clId="{AEE041FF-56DA-4B5D-96D1-48BF7AF6E475}" dt="2020-12-11T11:41:08.783" v="3592" actId="1076"/>
          <ac:picMkLst>
            <pc:docMk/>
            <pc:sldMk cId="140130411" sldId="312"/>
            <ac:picMk id="8" creationId="{04ED1386-F0B0-46D7-8AF0-123F6363EFCB}"/>
          </ac:picMkLst>
        </pc:picChg>
      </pc:sldChg>
      <pc:sldChg chg="del">
        <pc:chgData name="SCHNABEL, Georg" userId="e66fde04-c2cb-4141-823d-a991fd50db2e" providerId="ADAL" clId="{AEE041FF-56DA-4B5D-96D1-48BF7AF6E475}" dt="2020-12-11T10:30:57.946" v="374" actId="2696"/>
        <pc:sldMkLst>
          <pc:docMk/>
          <pc:sldMk cId="998291557" sldId="313"/>
        </pc:sldMkLst>
      </pc:sldChg>
      <pc:sldChg chg="addSp modSp add">
        <pc:chgData name="SCHNABEL, Georg" userId="e66fde04-c2cb-4141-823d-a991fd50db2e" providerId="ADAL" clId="{AEE041FF-56DA-4B5D-96D1-48BF7AF6E475}" dt="2020-12-11T11:53:50.408" v="4646" actId="120"/>
        <pc:sldMkLst>
          <pc:docMk/>
          <pc:sldMk cId="3936140497" sldId="313"/>
        </pc:sldMkLst>
        <pc:spChg chg="mod">
          <ac:chgData name="SCHNABEL, Georg" userId="e66fde04-c2cb-4141-823d-a991fd50db2e" providerId="ADAL" clId="{AEE041FF-56DA-4B5D-96D1-48BF7AF6E475}" dt="2020-12-11T11:26:11.311" v="2933" actId="20577"/>
          <ac:spMkLst>
            <pc:docMk/>
            <pc:sldMk cId="3936140497" sldId="313"/>
            <ac:spMk id="2" creationId="{8D288DDA-EFBD-4911-B911-377BCBE98E53}"/>
          </ac:spMkLst>
        </pc:spChg>
        <pc:spChg chg="mod">
          <ac:chgData name="SCHNABEL, Georg" userId="e66fde04-c2cb-4141-823d-a991fd50db2e" providerId="ADAL" clId="{AEE041FF-56DA-4B5D-96D1-48BF7AF6E475}" dt="2020-12-11T11:44:35.695" v="4010" actId="20577"/>
          <ac:spMkLst>
            <pc:docMk/>
            <pc:sldMk cId="3936140497" sldId="313"/>
            <ac:spMk id="3" creationId="{CA21C800-5852-4AF6-BFFA-E3543110CB02}"/>
          </ac:spMkLst>
        </pc:spChg>
        <pc:spChg chg="add mod">
          <ac:chgData name="SCHNABEL, Georg" userId="e66fde04-c2cb-4141-823d-a991fd50db2e" providerId="ADAL" clId="{AEE041FF-56DA-4B5D-96D1-48BF7AF6E475}" dt="2020-12-11T11:53:50.408" v="4646" actId="120"/>
          <ac:spMkLst>
            <pc:docMk/>
            <pc:sldMk cId="3936140497" sldId="313"/>
            <ac:spMk id="5" creationId="{C08EFE20-664E-49A6-8B8D-DDEAA7CD591E}"/>
          </ac:spMkLst>
        </pc:spChg>
      </pc:sldChg>
      <pc:sldChg chg="modSp add">
        <pc:chgData name="SCHNABEL, Georg" userId="e66fde04-c2cb-4141-823d-a991fd50db2e" providerId="ADAL" clId="{AEE041FF-56DA-4B5D-96D1-48BF7AF6E475}" dt="2020-12-11T11:51:15.816" v="4403" actId="20577"/>
        <pc:sldMkLst>
          <pc:docMk/>
          <pc:sldMk cId="2667288386" sldId="314"/>
        </pc:sldMkLst>
        <pc:spChg chg="mod">
          <ac:chgData name="SCHNABEL, Georg" userId="e66fde04-c2cb-4141-823d-a991fd50db2e" providerId="ADAL" clId="{AEE041FF-56DA-4B5D-96D1-48BF7AF6E475}" dt="2020-12-11T11:26:20.168" v="2949" actId="20577"/>
          <ac:spMkLst>
            <pc:docMk/>
            <pc:sldMk cId="2667288386" sldId="314"/>
            <ac:spMk id="2" creationId="{9ADDC32B-E05A-48BF-ADFB-463FDC9C92B2}"/>
          </ac:spMkLst>
        </pc:spChg>
        <pc:spChg chg="mod">
          <ac:chgData name="SCHNABEL, Georg" userId="e66fde04-c2cb-4141-823d-a991fd50db2e" providerId="ADAL" clId="{AEE041FF-56DA-4B5D-96D1-48BF7AF6E475}" dt="2020-12-11T11:51:15.816" v="4403" actId="20577"/>
          <ac:spMkLst>
            <pc:docMk/>
            <pc:sldMk cId="2667288386" sldId="314"/>
            <ac:spMk id="3" creationId="{48A580D5-B3D1-47BF-85BF-F662BE068EC6}"/>
          </ac:spMkLst>
        </pc:spChg>
      </pc:sldChg>
      <pc:sldChg chg="modSp add del">
        <pc:chgData name="SCHNABEL, Georg" userId="e66fde04-c2cb-4141-823d-a991fd50db2e" providerId="ADAL" clId="{AEE041FF-56DA-4B5D-96D1-48BF7AF6E475}" dt="2020-12-11T11:53:59.859" v="4647" actId="2696"/>
        <pc:sldMkLst>
          <pc:docMk/>
          <pc:sldMk cId="1322342940" sldId="315"/>
        </pc:sldMkLst>
        <pc:spChg chg="mod">
          <ac:chgData name="SCHNABEL, Georg" userId="e66fde04-c2cb-4141-823d-a991fd50db2e" providerId="ADAL" clId="{AEE041FF-56DA-4B5D-96D1-48BF7AF6E475}" dt="2020-12-11T11:26:37.073" v="2974" actId="20577"/>
          <ac:spMkLst>
            <pc:docMk/>
            <pc:sldMk cId="1322342940" sldId="315"/>
            <ac:spMk id="2" creationId="{C3B307F7-AA29-4B13-A8D1-5F62B60B03F7}"/>
          </ac:spMkLst>
        </pc:spChg>
      </pc:sldChg>
      <pc:sldChg chg="addSp delSp modSp add ord">
        <pc:chgData name="SCHNABEL, Georg" userId="e66fde04-c2cb-4141-823d-a991fd50db2e" providerId="ADAL" clId="{AEE041FF-56DA-4B5D-96D1-48BF7AF6E475}" dt="2020-12-11T11:33:21.407" v="3409"/>
        <pc:sldMkLst>
          <pc:docMk/>
          <pc:sldMk cId="1620100624" sldId="316"/>
        </pc:sldMkLst>
        <pc:spChg chg="mod">
          <ac:chgData name="SCHNABEL, Georg" userId="e66fde04-c2cb-4141-823d-a991fd50db2e" providerId="ADAL" clId="{AEE041FF-56DA-4B5D-96D1-48BF7AF6E475}" dt="2020-12-11T11:29:18.408" v="3027" actId="20577"/>
          <ac:spMkLst>
            <pc:docMk/>
            <pc:sldMk cId="1620100624" sldId="316"/>
            <ac:spMk id="2" creationId="{0DE55C7B-FD30-4628-AF38-464CE2FF975F}"/>
          </ac:spMkLst>
        </pc:spChg>
        <pc:spChg chg="del">
          <ac:chgData name="SCHNABEL, Georg" userId="e66fde04-c2cb-4141-823d-a991fd50db2e" providerId="ADAL" clId="{AEE041FF-56DA-4B5D-96D1-48BF7AF6E475}" dt="2020-12-11T11:29:24.735" v="3028" actId="478"/>
          <ac:spMkLst>
            <pc:docMk/>
            <pc:sldMk cId="1620100624" sldId="316"/>
            <ac:spMk id="3" creationId="{C3DE680B-BFB2-4D05-B0A6-83D59023C1DE}"/>
          </ac:spMkLst>
        </pc:spChg>
        <pc:spChg chg="mod">
          <ac:chgData name="SCHNABEL, Georg" userId="e66fde04-c2cb-4141-823d-a991fd50db2e" providerId="ADAL" clId="{AEE041FF-56DA-4B5D-96D1-48BF7AF6E475}" dt="2020-12-11T11:32:51.672" v="3378" actId="1076"/>
          <ac:spMkLst>
            <pc:docMk/>
            <pc:sldMk cId="1620100624" sldId="316"/>
            <ac:spMk id="4" creationId="{FF183692-4359-40DF-8A78-1CA2BBAF012F}"/>
          </ac:spMkLst>
        </pc:spChg>
        <pc:spChg chg="add mod">
          <ac:chgData name="SCHNABEL, Georg" userId="e66fde04-c2cb-4141-823d-a991fd50db2e" providerId="ADAL" clId="{AEE041FF-56DA-4B5D-96D1-48BF7AF6E475}" dt="2020-12-11T11:33:04.600" v="3408" actId="1038"/>
          <ac:spMkLst>
            <pc:docMk/>
            <pc:sldMk cId="1620100624" sldId="316"/>
            <ac:spMk id="6" creationId="{DA58A099-62E6-49BE-AA8B-30A75244D8AC}"/>
          </ac:spMkLst>
        </pc:spChg>
        <pc:spChg chg="add mod">
          <ac:chgData name="SCHNABEL, Georg" userId="e66fde04-c2cb-4141-823d-a991fd50db2e" providerId="ADAL" clId="{AEE041FF-56DA-4B5D-96D1-48BF7AF6E475}" dt="2020-12-11T11:32:39.481" v="3376" actId="20577"/>
          <ac:spMkLst>
            <pc:docMk/>
            <pc:sldMk cId="1620100624" sldId="316"/>
            <ac:spMk id="7" creationId="{029DFB0B-B4A3-449D-9084-53390FE3B6BA}"/>
          </ac:spMkLst>
        </pc:spChg>
        <pc:picChg chg="add mod">
          <ac:chgData name="SCHNABEL, Georg" userId="e66fde04-c2cb-4141-823d-a991fd50db2e" providerId="ADAL" clId="{AEE041FF-56DA-4B5D-96D1-48BF7AF6E475}" dt="2020-12-11T11:33:04.600" v="3408" actId="1038"/>
          <ac:picMkLst>
            <pc:docMk/>
            <pc:sldMk cId="1620100624" sldId="316"/>
            <ac:picMk id="5" creationId="{CE2D7BC8-D7DE-4EB6-9603-981F629AE7BD}"/>
          </ac:picMkLst>
        </pc:picChg>
      </pc:sldChg>
      <pc:sldChg chg="addSp delSp modSp add del">
        <pc:chgData name="SCHNABEL, Georg" userId="e66fde04-c2cb-4141-823d-a991fd50db2e" providerId="ADAL" clId="{AEE041FF-56DA-4B5D-96D1-48BF7AF6E475}" dt="2020-12-11T12:17:53.422" v="5443" actId="2696"/>
        <pc:sldMkLst>
          <pc:docMk/>
          <pc:sldMk cId="3829641273" sldId="317"/>
        </pc:sldMkLst>
        <pc:spChg chg="mod">
          <ac:chgData name="SCHNABEL, Georg" userId="e66fde04-c2cb-4141-823d-a991fd50db2e" providerId="ADAL" clId="{AEE041FF-56DA-4B5D-96D1-48BF7AF6E475}" dt="2020-12-11T11:57:42.279" v="4670" actId="20577"/>
          <ac:spMkLst>
            <pc:docMk/>
            <pc:sldMk cId="3829641273" sldId="317"/>
            <ac:spMk id="2" creationId="{ED209D00-B51F-4AF9-A628-DA245207CF4C}"/>
          </ac:spMkLst>
        </pc:spChg>
        <pc:spChg chg="del">
          <ac:chgData name="SCHNABEL, Georg" userId="e66fde04-c2cb-4141-823d-a991fd50db2e" providerId="ADAL" clId="{AEE041FF-56DA-4B5D-96D1-48BF7AF6E475}" dt="2020-12-11T11:57:45.759" v="4671" actId="478"/>
          <ac:spMkLst>
            <pc:docMk/>
            <pc:sldMk cId="3829641273" sldId="317"/>
            <ac:spMk id="3" creationId="{B2898F47-A6A1-4FA4-BE99-13D6DACCF2FD}"/>
          </ac:spMkLst>
        </pc:spChg>
        <pc:spChg chg="add mod">
          <ac:chgData name="SCHNABEL, Georg" userId="e66fde04-c2cb-4141-823d-a991fd50db2e" providerId="ADAL" clId="{AEE041FF-56DA-4B5D-96D1-48BF7AF6E475}" dt="2020-12-11T11:58:29.462" v="4716" actId="1036"/>
          <ac:spMkLst>
            <pc:docMk/>
            <pc:sldMk cId="3829641273" sldId="317"/>
            <ac:spMk id="5" creationId="{4B77135A-8A96-44B8-85BB-94A7DDA8A8AE}"/>
          </ac:spMkLst>
        </pc:spChg>
      </pc:sldChg>
      <pc:sldChg chg="addSp delSp modSp add del">
        <pc:chgData name="SCHNABEL, Georg" userId="e66fde04-c2cb-4141-823d-a991fd50db2e" providerId="ADAL" clId="{AEE041FF-56DA-4B5D-96D1-48BF7AF6E475}" dt="2020-12-11T12:17:53.430" v="5444" actId="2696"/>
        <pc:sldMkLst>
          <pc:docMk/>
          <pc:sldMk cId="2541178291" sldId="318"/>
        </pc:sldMkLst>
        <pc:spChg chg="mod">
          <ac:chgData name="SCHNABEL, Georg" userId="e66fde04-c2cb-4141-823d-a991fd50db2e" providerId="ADAL" clId="{AEE041FF-56DA-4B5D-96D1-48BF7AF6E475}" dt="2020-12-11T11:58:36.375" v="4726" actId="20577"/>
          <ac:spMkLst>
            <pc:docMk/>
            <pc:sldMk cId="2541178291" sldId="318"/>
            <ac:spMk id="2" creationId="{A4602953-E236-45BA-9FCC-4B17A03DFE24}"/>
          </ac:spMkLst>
        </pc:spChg>
        <pc:spChg chg="del">
          <ac:chgData name="SCHNABEL, Georg" userId="e66fde04-c2cb-4141-823d-a991fd50db2e" providerId="ADAL" clId="{AEE041FF-56DA-4B5D-96D1-48BF7AF6E475}" dt="2020-12-11T11:59:01.278" v="4727" actId="478"/>
          <ac:spMkLst>
            <pc:docMk/>
            <pc:sldMk cId="2541178291" sldId="318"/>
            <ac:spMk id="3" creationId="{9D964E10-5756-430A-95E6-6FA51BDFD231}"/>
          </ac:spMkLst>
        </pc:spChg>
        <pc:spChg chg="add mod">
          <ac:chgData name="SCHNABEL, Georg" userId="e66fde04-c2cb-4141-823d-a991fd50db2e" providerId="ADAL" clId="{AEE041FF-56DA-4B5D-96D1-48BF7AF6E475}" dt="2020-12-11T12:05:06.647" v="4919" actId="20577"/>
          <ac:spMkLst>
            <pc:docMk/>
            <pc:sldMk cId="2541178291" sldId="318"/>
            <ac:spMk id="5" creationId="{AF07A4ED-283E-4C37-84BF-A9A7D0C8327A}"/>
          </ac:spMkLst>
        </pc:spChg>
      </pc:sldChg>
      <pc:sldChg chg="addSp delSp modSp add del">
        <pc:chgData name="SCHNABEL, Georg" userId="e66fde04-c2cb-4141-823d-a991fd50db2e" providerId="ADAL" clId="{AEE041FF-56DA-4B5D-96D1-48BF7AF6E475}" dt="2020-12-11T12:17:53.436" v="5445" actId="2696"/>
        <pc:sldMkLst>
          <pc:docMk/>
          <pc:sldMk cId="6890017" sldId="319"/>
        </pc:sldMkLst>
        <pc:spChg chg="mod">
          <ac:chgData name="SCHNABEL, Georg" userId="e66fde04-c2cb-4141-823d-a991fd50db2e" providerId="ADAL" clId="{AEE041FF-56DA-4B5D-96D1-48BF7AF6E475}" dt="2020-12-11T12:00:07.711" v="4750" actId="20577"/>
          <ac:spMkLst>
            <pc:docMk/>
            <pc:sldMk cId="6890017" sldId="319"/>
            <ac:spMk id="2" creationId="{CB6A463C-9ED6-4D3F-8067-3CE52959D724}"/>
          </ac:spMkLst>
        </pc:spChg>
        <pc:spChg chg="del">
          <ac:chgData name="SCHNABEL, Georg" userId="e66fde04-c2cb-4141-823d-a991fd50db2e" providerId="ADAL" clId="{AEE041FF-56DA-4B5D-96D1-48BF7AF6E475}" dt="2020-12-11T12:00:59.207" v="4751" actId="478"/>
          <ac:spMkLst>
            <pc:docMk/>
            <pc:sldMk cId="6890017" sldId="319"/>
            <ac:spMk id="3" creationId="{4BD434B9-887B-478B-9C15-A802C63085E3}"/>
          </ac:spMkLst>
        </pc:spChg>
        <pc:spChg chg="add mod">
          <ac:chgData name="SCHNABEL, Georg" userId="e66fde04-c2cb-4141-823d-a991fd50db2e" providerId="ADAL" clId="{AEE041FF-56DA-4B5D-96D1-48BF7AF6E475}" dt="2020-12-11T12:12:21.517" v="5350" actId="1076"/>
          <ac:spMkLst>
            <pc:docMk/>
            <pc:sldMk cId="6890017" sldId="319"/>
            <ac:spMk id="5" creationId="{E898E462-6866-4A48-8E71-74063CDE1015}"/>
          </ac:spMkLst>
        </pc:spChg>
      </pc:sldChg>
      <pc:sldChg chg="addSp delSp modSp add del">
        <pc:chgData name="SCHNABEL, Georg" userId="e66fde04-c2cb-4141-823d-a991fd50db2e" providerId="ADAL" clId="{AEE041FF-56DA-4B5D-96D1-48BF7AF6E475}" dt="2020-12-11T12:17:53.444" v="5446" actId="2696"/>
        <pc:sldMkLst>
          <pc:docMk/>
          <pc:sldMk cId="431616992" sldId="320"/>
        </pc:sldMkLst>
        <pc:spChg chg="mod">
          <ac:chgData name="SCHNABEL, Georg" userId="e66fde04-c2cb-4141-823d-a991fd50db2e" providerId="ADAL" clId="{AEE041FF-56DA-4B5D-96D1-48BF7AF6E475}" dt="2020-12-11T12:02:04.831" v="4778" actId="20577"/>
          <ac:spMkLst>
            <pc:docMk/>
            <pc:sldMk cId="431616992" sldId="320"/>
            <ac:spMk id="2" creationId="{01D12C4F-2ED0-4621-AB32-CE2B8CC4AC86}"/>
          </ac:spMkLst>
        </pc:spChg>
        <pc:spChg chg="del">
          <ac:chgData name="SCHNABEL, Georg" userId="e66fde04-c2cb-4141-823d-a991fd50db2e" providerId="ADAL" clId="{AEE041FF-56DA-4B5D-96D1-48BF7AF6E475}" dt="2020-12-11T12:02:07.607" v="4779" actId="478"/>
          <ac:spMkLst>
            <pc:docMk/>
            <pc:sldMk cId="431616992" sldId="320"/>
            <ac:spMk id="3" creationId="{2D02209B-5326-494B-A735-F539575F2177}"/>
          </ac:spMkLst>
        </pc:spChg>
        <pc:spChg chg="add mod">
          <ac:chgData name="SCHNABEL, Georg" userId="e66fde04-c2cb-4141-823d-a991fd50db2e" providerId="ADAL" clId="{AEE041FF-56DA-4B5D-96D1-48BF7AF6E475}" dt="2020-12-11T12:02:39.647" v="4836" actId="20577"/>
          <ac:spMkLst>
            <pc:docMk/>
            <pc:sldMk cId="431616992" sldId="320"/>
            <ac:spMk id="5" creationId="{8233D82B-D4D9-4358-A2AC-BC6C749404E2}"/>
          </ac:spMkLst>
        </pc:spChg>
      </pc:sldChg>
      <pc:sldChg chg="modSp add ord">
        <pc:chgData name="SCHNABEL, Georg" userId="e66fde04-c2cb-4141-823d-a991fd50db2e" providerId="ADAL" clId="{AEE041FF-56DA-4B5D-96D1-48BF7AF6E475}" dt="2020-12-11T12:14:27.733" v="5382"/>
        <pc:sldMkLst>
          <pc:docMk/>
          <pc:sldMk cId="1390272505" sldId="321"/>
        </pc:sldMkLst>
        <pc:spChg chg="mod">
          <ac:chgData name="SCHNABEL, Georg" userId="e66fde04-c2cb-4141-823d-a991fd50db2e" providerId="ADAL" clId="{AEE041FF-56DA-4B5D-96D1-48BF7AF6E475}" dt="2020-12-11T12:03:26.950" v="4905" actId="20577"/>
          <ac:spMkLst>
            <pc:docMk/>
            <pc:sldMk cId="1390272505" sldId="321"/>
            <ac:spMk id="2" creationId="{DB631186-1C91-487B-B5CB-5826E92C237D}"/>
          </ac:spMkLst>
        </pc:spChg>
        <pc:spChg chg="mod">
          <ac:chgData name="SCHNABEL, Georg" userId="e66fde04-c2cb-4141-823d-a991fd50db2e" providerId="ADAL" clId="{AEE041FF-56DA-4B5D-96D1-48BF7AF6E475}" dt="2020-12-11T12:14:10.399" v="5381" actId="113"/>
          <ac:spMkLst>
            <pc:docMk/>
            <pc:sldMk cId="1390272505" sldId="321"/>
            <ac:spMk id="3" creationId="{DC4D73F6-E04F-47B2-8F9E-3BA78CC99179}"/>
          </ac:spMkLst>
        </pc:spChg>
      </pc:sldChg>
      <pc:sldChg chg="modSp add">
        <pc:chgData name="SCHNABEL, Georg" userId="e66fde04-c2cb-4141-823d-a991fd50db2e" providerId="ADAL" clId="{AEE041FF-56DA-4B5D-96D1-48BF7AF6E475}" dt="2020-12-11T12:22:47.863" v="5654" actId="20577"/>
        <pc:sldMkLst>
          <pc:docMk/>
          <pc:sldMk cId="1083216852" sldId="322"/>
        </pc:sldMkLst>
        <pc:spChg chg="mod">
          <ac:chgData name="SCHNABEL, Georg" userId="e66fde04-c2cb-4141-823d-a991fd50db2e" providerId="ADAL" clId="{AEE041FF-56DA-4B5D-96D1-48BF7AF6E475}" dt="2020-12-11T12:07:58.023" v="5007" actId="27636"/>
          <ac:spMkLst>
            <pc:docMk/>
            <pc:sldMk cId="1083216852" sldId="322"/>
            <ac:spMk id="2" creationId="{96B51AB6-5C04-47ED-A359-86924F649A37}"/>
          </ac:spMkLst>
        </pc:spChg>
        <pc:spChg chg="mod">
          <ac:chgData name="SCHNABEL, Georg" userId="e66fde04-c2cb-4141-823d-a991fd50db2e" providerId="ADAL" clId="{AEE041FF-56DA-4B5D-96D1-48BF7AF6E475}" dt="2020-12-11T12:22:47.863" v="5654" actId="20577"/>
          <ac:spMkLst>
            <pc:docMk/>
            <pc:sldMk cId="1083216852" sldId="322"/>
            <ac:spMk id="3" creationId="{257E1548-6694-441D-BDC2-FA606F71DF3A}"/>
          </ac:spMkLst>
        </pc:spChg>
      </pc:sldChg>
      <pc:sldChg chg="modSp add">
        <pc:chgData name="SCHNABEL, Georg" userId="e66fde04-c2cb-4141-823d-a991fd50db2e" providerId="ADAL" clId="{AEE041FF-56DA-4B5D-96D1-48BF7AF6E475}" dt="2020-12-11T12:16:15.885" v="5407" actId="14100"/>
        <pc:sldMkLst>
          <pc:docMk/>
          <pc:sldMk cId="844230845" sldId="323"/>
        </pc:sldMkLst>
        <pc:spChg chg="mod">
          <ac:chgData name="SCHNABEL, Georg" userId="e66fde04-c2cb-4141-823d-a991fd50db2e" providerId="ADAL" clId="{AEE041FF-56DA-4B5D-96D1-48BF7AF6E475}" dt="2020-12-11T12:15:17.462" v="5395" actId="20577"/>
          <ac:spMkLst>
            <pc:docMk/>
            <pc:sldMk cId="844230845" sldId="323"/>
            <ac:spMk id="2" creationId="{2E7EB8D3-D7EA-4005-81C7-E75EDB71A35F}"/>
          </ac:spMkLst>
        </pc:spChg>
        <pc:spChg chg="mod">
          <ac:chgData name="SCHNABEL, Georg" userId="e66fde04-c2cb-4141-823d-a991fd50db2e" providerId="ADAL" clId="{AEE041FF-56DA-4B5D-96D1-48BF7AF6E475}" dt="2020-12-11T12:16:15.885" v="5407" actId="14100"/>
          <ac:spMkLst>
            <pc:docMk/>
            <pc:sldMk cId="844230845" sldId="323"/>
            <ac:spMk id="3" creationId="{649727F6-A7E4-47C4-8766-A6EDFCAAA9E0}"/>
          </ac:spMkLst>
        </pc:spChg>
      </pc:sldChg>
      <pc:sldChg chg="modSp add">
        <pc:chgData name="SCHNABEL, Georg" userId="e66fde04-c2cb-4141-823d-a991fd50db2e" providerId="ADAL" clId="{AEE041FF-56DA-4B5D-96D1-48BF7AF6E475}" dt="2020-12-11T12:17:26.463" v="5442" actId="20577"/>
        <pc:sldMkLst>
          <pc:docMk/>
          <pc:sldMk cId="368577981" sldId="324"/>
        </pc:sldMkLst>
        <pc:spChg chg="mod">
          <ac:chgData name="SCHNABEL, Georg" userId="e66fde04-c2cb-4141-823d-a991fd50db2e" providerId="ADAL" clId="{AEE041FF-56DA-4B5D-96D1-48BF7AF6E475}" dt="2020-12-11T12:10:34.630" v="5222" actId="20577"/>
          <ac:spMkLst>
            <pc:docMk/>
            <pc:sldMk cId="368577981" sldId="324"/>
            <ac:spMk id="2" creationId="{FB93CE76-D410-4A3C-B2D4-EA051E66033A}"/>
          </ac:spMkLst>
        </pc:spChg>
        <pc:spChg chg="mod">
          <ac:chgData name="SCHNABEL, Georg" userId="e66fde04-c2cb-4141-823d-a991fd50db2e" providerId="ADAL" clId="{AEE041FF-56DA-4B5D-96D1-48BF7AF6E475}" dt="2020-12-11T12:17:26.463" v="5442" actId="20577"/>
          <ac:spMkLst>
            <pc:docMk/>
            <pc:sldMk cId="368577981" sldId="324"/>
            <ac:spMk id="3" creationId="{29A69096-2CCA-4AF4-9AA8-59931890436A}"/>
          </ac:spMkLst>
        </pc:spChg>
      </pc:sldChg>
      <pc:sldChg chg="add">
        <pc:chgData name="SCHNABEL, Georg" userId="e66fde04-c2cb-4141-823d-a991fd50db2e" providerId="ADAL" clId="{AEE041FF-56DA-4B5D-96D1-48BF7AF6E475}" dt="2020-12-11T12:17:58.249" v="5447"/>
        <pc:sldMkLst>
          <pc:docMk/>
          <pc:sldMk cId="76640808" sldId="325"/>
        </pc:sldMkLst>
      </pc:sldChg>
      <pc:sldChg chg="addSp delSp modSp add">
        <pc:chgData name="SCHNABEL, Georg" userId="e66fde04-c2cb-4141-823d-a991fd50db2e" providerId="ADAL" clId="{AEE041FF-56DA-4B5D-96D1-48BF7AF6E475}" dt="2020-12-11T12:18:34.902" v="5481" actId="20577"/>
        <pc:sldMkLst>
          <pc:docMk/>
          <pc:sldMk cId="892163483" sldId="326"/>
        </pc:sldMkLst>
        <pc:spChg chg="del">
          <ac:chgData name="SCHNABEL, Georg" userId="e66fde04-c2cb-4141-823d-a991fd50db2e" providerId="ADAL" clId="{AEE041FF-56DA-4B5D-96D1-48BF7AF6E475}" dt="2020-12-11T12:18:27.415" v="5449"/>
          <ac:spMkLst>
            <pc:docMk/>
            <pc:sldMk cId="892163483" sldId="326"/>
            <ac:spMk id="2" creationId="{2C004F77-DEA9-45CF-AF38-AEDC38A03C18}"/>
          </ac:spMkLst>
        </pc:spChg>
        <pc:spChg chg="del">
          <ac:chgData name="SCHNABEL, Georg" userId="e66fde04-c2cb-4141-823d-a991fd50db2e" providerId="ADAL" clId="{AEE041FF-56DA-4B5D-96D1-48BF7AF6E475}" dt="2020-12-11T12:18:27.415" v="5449"/>
          <ac:spMkLst>
            <pc:docMk/>
            <pc:sldMk cId="892163483" sldId="326"/>
            <ac:spMk id="3" creationId="{2C2D4247-9F2D-46A6-9C26-724B434E120F}"/>
          </ac:spMkLst>
        </pc:spChg>
        <pc:spChg chg="add mod">
          <ac:chgData name="SCHNABEL, Georg" userId="e66fde04-c2cb-4141-823d-a991fd50db2e" providerId="ADAL" clId="{AEE041FF-56DA-4B5D-96D1-48BF7AF6E475}" dt="2020-12-11T12:18:34.902" v="5481" actId="20577"/>
          <ac:spMkLst>
            <pc:docMk/>
            <pc:sldMk cId="892163483" sldId="326"/>
            <ac:spMk id="5" creationId="{698FAC3B-A503-4F5F-BD0F-8AEBCCB5B303}"/>
          </ac:spMkLst>
        </pc:spChg>
        <pc:spChg chg="add mod">
          <ac:chgData name="SCHNABEL, Georg" userId="e66fde04-c2cb-4141-823d-a991fd50db2e" providerId="ADAL" clId="{AEE041FF-56DA-4B5D-96D1-48BF7AF6E475}" dt="2020-12-11T12:18:27.415" v="5449"/>
          <ac:spMkLst>
            <pc:docMk/>
            <pc:sldMk cId="892163483" sldId="326"/>
            <ac:spMk id="6" creationId="{EB9526F7-2BF5-4551-A3C3-482DE74AFBD1}"/>
          </ac:spMkLst>
        </pc:spChg>
      </pc:sldChg>
      <pc:sldChg chg="addSp delSp modSp add">
        <pc:chgData name="SCHNABEL, Georg" userId="e66fde04-c2cb-4141-823d-a991fd50db2e" providerId="ADAL" clId="{AEE041FF-56DA-4B5D-96D1-48BF7AF6E475}" dt="2020-12-11T12:18:50.447" v="5514" actId="20577"/>
        <pc:sldMkLst>
          <pc:docMk/>
          <pc:sldMk cId="2326026708" sldId="327"/>
        </pc:sldMkLst>
        <pc:spChg chg="del">
          <ac:chgData name="SCHNABEL, Georg" userId="e66fde04-c2cb-4141-823d-a991fd50db2e" providerId="ADAL" clId="{AEE041FF-56DA-4B5D-96D1-48BF7AF6E475}" dt="2020-12-11T12:18:45.605" v="5483"/>
          <ac:spMkLst>
            <pc:docMk/>
            <pc:sldMk cId="2326026708" sldId="327"/>
            <ac:spMk id="2" creationId="{5F17BEE1-FD57-42DC-AB01-215D8F020A25}"/>
          </ac:spMkLst>
        </pc:spChg>
        <pc:spChg chg="del">
          <ac:chgData name="SCHNABEL, Georg" userId="e66fde04-c2cb-4141-823d-a991fd50db2e" providerId="ADAL" clId="{AEE041FF-56DA-4B5D-96D1-48BF7AF6E475}" dt="2020-12-11T12:18:45.605" v="5483"/>
          <ac:spMkLst>
            <pc:docMk/>
            <pc:sldMk cId="2326026708" sldId="327"/>
            <ac:spMk id="3" creationId="{FF24B2E0-8945-4F43-8138-9A6906D89615}"/>
          </ac:spMkLst>
        </pc:spChg>
        <pc:spChg chg="add mod">
          <ac:chgData name="SCHNABEL, Georg" userId="e66fde04-c2cb-4141-823d-a991fd50db2e" providerId="ADAL" clId="{AEE041FF-56DA-4B5D-96D1-48BF7AF6E475}" dt="2020-12-11T12:18:50.447" v="5514" actId="20577"/>
          <ac:spMkLst>
            <pc:docMk/>
            <pc:sldMk cId="2326026708" sldId="327"/>
            <ac:spMk id="5" creationId="{6365A273-A1B1-42C9-BA95-F283FC9E00A4}"/>
          </ac:spMkLst>
        </pc:spChg>
        <pc:spChg chg="add mod">
          <ac:chgData name="SCHNABEL, Georg" userId="e66fde04-c2cb-4141-823d-a991fd50db2e" providerId="ADAL" clId="{AEE041FF-56DA-4B5D-96D1-48BF7AF6E475}" dt="2020-12-11T12:18:45.605" v="5483"/>
          <ac:spMkLst>
            <pc:docMk/>
            <pc:sldMk cId="2326026708" sldId="327"/>
            <ac:spMk id="6" creationId="{AB619B0B-5A77-4791-8B98-A6F04E8D2C98}"/>
          </ac:spMkLst>
        </pc:spChg>
      </pc:sldChg>
      <pc:sldChg chg="add">
        <pc:chgData name="SCHNABEL, Georg" userId="e66fde04-c2cb-4141-823d-a991fd50db2e" providerId="ADAL" clId="{AEE041FF-56DA-4B5D-96D1-48BF7AF6E475}" dt="2020-12-11T12:18:55.192" v="5515"/>
        <pc:sldMkLst>
          <pc:docMk/>
          <pc:sldMk cId="2337083033" sldId="328"/>
        </pc:sldMkLst>
      </pc:sldChg>
      <pc:sldChg chg="addSp delSp modSp add">
        <pc:chgData name="SCHNABEL, Georg" userId="e66fde04-c2cb-4141-823d-a991fd50db2e" providerId="ADAL" clId="{AEE041FF-56DA-4B5D-96D1-48BF7AF6E475}" dt="2020-12-11T12:22:07.669" v="5647" actId="1076"/>
        <pc:sldMkLst>
          <pc:docMk/>
          <pc:sldMk cId="3356449661" sldId="329"/>
        </pc:sldMkLst>
        <pc:spChg chg="del">
          <ac:chgData name="SCHNABEL, Georg" userId="e66fde04-c2cb-4141-823d-a991fd50db2e" providerId="ADAL" clId="{AEE041FF-56DA-4B5D-96D1-48BF7AF6E475}" dt="2020-12-11T12:19:35.867" v="5517"/>
          <ac:spMkLst>
            <pc:docMk/>
            <pc:sldMk cId="3356449661" sldId="329"/>
            <ac:spMk id="2" creationId="{19ED7F5C-29E9-416F-B2AA-2887950966BC}"/>
          </ac:spMkLst>
        </pc:spChg>
        <pc:spChg chg="del">
          <ac:chgData name="SCHNABEL, Georg" userId="e66fde04-c2cb-4141-823d-a991fd50db2e" providerId="ADAL" clId="{AEE041FF-56DA-4B5D-96D1-48BF7AF6E475}" dt="2020-12-11T12:19:35.867" v="5517"/>
          <ac:spMkLst>
            <pc:docMk/>
            <pc:sldMk cId="3356449661" sldId="329"/>
            <ac:spMk id="3" creationId="{DBD5FFBC-AFE4-42DA-83E3-A7F2935DB54B}"/>
          </ac:spMkLst>
        </pc:spChg>
        <pc:spChg chg="add mod">
          <ac:chgData name="SCHNABEL, Georg" userId="e66fde04-c2cb-4141-823d-a991fd50db2e" providerId="ADAL" clId="{AEE041FF-56DA-4B5D-96D1-48BF7AF6E475}" dt="2020-12-11T12:20:24.958" v="5636" actId="1036"/>
          <ac:spMkLst>
            <pc:docMk/>
            <pc:sldMk cId="3356449661" sldId="329"/>
            <ac:spMk id="5" creationId="{E59B1C5E-600A-4995-A0D0-8FA3903B738D}"/>
          </ac:spMkLst>
        </pc:spChg>
        <pc:picChg chg="add del mod">
          <ac:chgData name="SCHNABEL, Georg" userId="e66fde04-c2cb-4141-823d-a991fd50db2e" providerId="ADAL" clId="{AEE041FF-56DA-4B5D-96D1-48BF7AF6E475}" dt="2020-12-11T12:21:51.680" v="5642" actId="478"/>
          <ac:picMkLst>
            <pc:docMk/>
            <pc:sldMk cId="3356449661" sldId="329"/>
            <ac:picMk id="7" creationId="{9ED02DDF-561C-4659-B6E8-7CC42A01C37C}"/>
          </ac:picMkLst>
        </pc:picChg>
        <pc:picChg chg="add mod">
          <ac:chgData name="SCHNABEL, Georg" userId="e66fde04-c2cb-4141-823d-a991fd50db2e" providerId="ADAL" clId="{AEE041FF-56DA-4B5D-96D1-48BF7AF6E475}" dt="2020-12-11T12:22:07.669" v="5647" actId="1076"/>
          <ac:picMkLst>
            <pc:docMk/>
            <pc:sldMk cId="3356449661" sldId="329"/>
            <ac:picMk id="1026" creationId="{AF6ABD94-2E20-4C0B-A41E-BAB68971CCB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01650A-18AE-45A3-AE76-DD22DEC330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B4FA6-2CF2-4B12-952C-B26985FD4E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5287-5223-44BB-A53C-C9427F95B0B5}" type="datetimeFigureOut">
              <a:rPr lang="en-AT" smtClean="0"/>
              <a:t>17/12/2020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82C1B-57AD-44A6-8FA6-603C5606A5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2C4D4-FEA4-4791-BC09-51F2BDB9F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5A65-2BBD-42EE-A145-FC7DA73D7AD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913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2065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21935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128" y="2521338"/>
            <a:ext cx="12186955" cy="153617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28" y="5081623"/>
            <a:ext cx="12186955" cy="2287764"/>
          </a:xfrm>
        </p:spPr>
        <p:txBody>
          <a:bodyPr>
            <a:normAutofit/>
          </a:bodyPr>
          <a:lstStyle>
            <a:lvl1pPr marL="0" indent="0" algn="l">
              <a:buNone/>
              <a:defRPr sz="3982" b="1">
                <a:solidFill>
                  <a:schemeClr val="accent6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9" y="248573"/>
            <a:ext cx="3568065" cy="11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1599635"/>
            <a:ext cx="7802880" cy="5124026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>
                <a:solidFill>
                  <a:srgbClr val="000000"/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2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3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r>
              <a:rPr lang="en-US" dirty="0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1508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r>
              <a:rPr lang="en-US" dirty="0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888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0128" y="2521338"/>
            <a:ext cx="12186955" cy="15361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0128" y="5081623"/>
            <a:ext cx="12186955" cy="2287764"/>
          </a:xfrm>
        </p:spPr>
        <p:txBody>
          <a:bodyPr>
            <a:normAutofit/>
          </a:bodyPr>
          <a:lstStyle>
            <a:lvl1pPr marL="0" indent="0" algn="l">
              <a:buNone/>
              <a:defRPr sz="3982" b="1">
                <a:solidFill>
                  <a:srgbClr val="000000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7" y="248573"/>
            <a:ext cx="3556208" cy="11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2"/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5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9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4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7539496"/>
            <a:ext cx="9062684" cy="2214104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4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3004799" cy="3033395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4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701266" y="9219875"/>
            <a:ext cx="1330432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8345805" y="9219875"/>
            <a:ext cx="2298347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2049761" y="9219875"/>
            <a:ext cx="724746" cy="41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22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717" y="165876"/>
            <a:ext cx="8704967" cy="122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717" y="1804460"/>
            <a:ext cx="12391777" cy="690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210" y="192799"/>
            <a:ext cx="2501188" cy="8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1300460" rtl="0" eaLnBrk="1" latinLnBrk="0" hangingPunct="1">
        <a:spcBef>
          <a:spcPct val="0"/>
        </a:spcBef>
        <a:buNone/>
        <a:defRPr sz="512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rgbClr val="000000"/>
          </a:solidFill>
          <a:latin typeface="Arial 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82" kern="1200">
          <a:solidFill>
            <a:srgbClr val="000000"/>
          </a:solidFill>
          <a:latin typeface="Arial 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3" kern="1200">
          <a:solidFill>
            <a:srgbClr val="000000"/>
          </a:solidFill>
          <a:latin typeface="Arial 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44" kern="1200">
          <a:solidFill>
            <a:srgbClr val="000000"/>
          </a:solidFill>
          <a:latin typeface="Arial 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44" kern="1200">
          <a:solidFill>
            <a:srgbClr val="000000"/>
          </a:solidFill>
          <a:latin typeface="Arial 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9.0052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6870"/>
            <a:ext cx="13004800" cy="2702561"/>
          </a:xfrm>
        </p:spPr>
        <p:txBody>
          <a:bodyPr>
            <a:normAutofit/>
          </a:bodyPr>
          <a:lstStyle/>
          <a:p>
            <a:pPr algn="ctr"/>
            <a:r>
              <a:rPr lang="en-GB" sz="5689" dirty="0"/>
              <a:t> Exploring an updated evaluation methodology at the example of</a:t>
            </a:r>
            <a:br>
              <a:rPr lang="en-GB" sz="5689" dirty="0"/>
            </a:br>
            <a:r>
              <a:rPr lang="en-GB" sz="5689" dirty="0"/>
              <a:t>an iron evaluation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2229" y="5593680"/>
            <a:ext cx="12639040" cy="3719124"/>
          </a:xfrm>
        </p:spPr>
        <p:txBody>
          <a:bodyPr vert="horz" lIns="130048" tIns="65024" rIns="130048" bIns="65024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FF0000"/>
                </a:solidFill>
              </a:rPr>
              <a:t>			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Georg Schnabel</a:t>
            </a:r>
          </a:p>
          <a:p>
            <a:pPr algn="ctr"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Nuclear Data Section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Division of Physical and Chemical Sciences NAPC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Department for Nuclear Sciences and Applications</a:t>
            </a:r>
          </a:p>
          <a:p>
            <a:pPr algn="ctr">
              <a:lnSpc>
                <a:spcPct val="90000"/>
              </a:lnSpc>
            </a:pPr>
            <a:r>
              <a:rPr lang="en-GB" sz="2844" dirty="0">
                <a:solidFill>
                  <a:schemeClr val="bg1"/>
                </a:solidFill>
              </a:rPr>
              <a:t>IAEA, Vienna </a:t>
            </a:r>
          </a:p>
          <a:p>
            <a:pPr algn="ctr"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  <a:p>
            <a:pPr algn="ctr"/>
            <a:r>
              <a:rPr lang="en-GB" dirty="0"/>
              <a:t>CM on structural materials (INDEN)</a:t>
            </a:r>
          </a:p>
          <a:p>
            <a:pPr algn="ctr"/>
            <a:r>
              <a:rPr lang="en-US" dirty="0"/>
              <a:t>17 December 2020</a:t>
            </a:r>
            <a:endParaRPr lang="en-GB" dirty="0"/>
          </a:p>
          <a:p>
            <a:pPr>
              <a:lnSpc>
                <a:spcPct val="90000"/>
              </a:lnSpc>
            </a:pPr>
            <a:endParaRPr lang="en-GB" sz="284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DD38AA-A36D-4A66-9085-18652985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ideas</a:t>
            </a:r>
            <a:endParaRPr lang="en-A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2AE43-447C-45DF-9CA4-0C0D4288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not use R-matrix nor optical models</a:t>
            </a:r>
          </a:p>
          <a:p>
            <a:r>
              <a:rPr lang="en-GB" dirty="0"/>
              <a:t>Use a very flexible class of functions instead</a:t>
            </a:r>
          </a:p>
          <a:p>
            <a:r>
              <a:rPr lang="en-GB" dirty="0"/>
              <a:t>Apply Bayesian inference to propagate information from experiments to constrain function class</a:t>
            </a:r>
          </a:p>
          <a:p>
            <a:r>
              <a:rPr lang="en-GB" dirty="0"/>
              <a:t>Enforce important constraints (e.g., smoothness and sum rules); can be regarded as another piece of information provided to Bayesian inference procedure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D7820-1DFF-456E-A79F-5F6C5B70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6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9A5F-F4BA-4783-834A-82612C8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Gaussian processes (GP)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074D9-AECC-4EFA-A22A-8FD1A662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74962-9A8D-4215-A1A9-FA7718A1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8" y="1664348"/>
            <a:ext cx="10045874" cy="3819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888BFB-D5C8-46D9-9A18-06F65ED6C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269" y="5665690"/>
            <a:ext cx="4868271" cy="36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2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2D2B-EFE2-4A51-8476-82765B3F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Combining GPs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4060F-D3F0-4FDF-BED8-BA013979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AF026-5DF2-4771-8FB3-2FCBB63FCE73}"/>
              </a:ext>
            </a:extLst>
          </p:cNvPr>
          <p:cNvSpPr/>
          <p:nvPr/>
        </p:nvSpPr>
        <p:spPr>
          <a:xfrm>
            <a:off x="1753644" y="2530258"/>
            <a:ext cx="4146115" cy="1052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Average</a:t>
            </a:r>
          </a:p>
          <a:p>
            <a:pPr algn="ctr"/>
            <a:r>
              <a:rPr lang="en-GB" dirty="0"/>
              <a:t>Cross section</a:t>
            </a:r>
            <a:endParaRPr lang="en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6C8FE-EAA8-4E96-8F41-941598F39654}"/>
              </a:ext>
            </a:extLst>
          </p:cNvPr>
          <p:cNvSpPr/>
          <p:nvPr/>
        </p:nvSpPr>
        <p:spPr>
          <a:xfrm>
            <a:off x="7280405" y="2530258"/>
            <a:ext cx="4146115" cy="1052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High-res</a:t>
            </a:r>
          </a:p>
          <a:p>
            <a:pPr algn="ctr"/>
            <a:r>
              <a:rPr lang="en-GB" dirty="0"/>
              <a:t>fluctuations</a:t>
            </a:r>
            <a:endParaRPr lang="en-A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192B8-A68B-4A4E-9D58-346BD120FEA4}"/>
              </a:ext>
            </a:extLst>
          </p:cNvPr>
          <p:cNvSpPr/>
          <p:nvPr/>
        </p:nvSpPr>
        <p:spPr>
          <a:xfrm>
            <a:off x="4517024" y="5208739"/>
            <a:ext cx="4146115" cy="1052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True</a:t>
            </a:r>
          </a:p>
          <a:p>
            <a:pPr algn="ctr"/>
            <a:r>
              <a:rPr lang="en-GB" dirty="0"/>
              <a:t>Cross section</a:t>
            </a:r>
            <a:endParaRPr lang="en-AT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57B19E-1097-4B5A-8A1E-F4825DD5AFB1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3826702" y="3582444"/>
            <a:ext cx="2763380" cy="1626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03A1DB-9DE2-4D0A-A0CB-C0F8AB00E05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6590082" y="3582444"/>
            <a:ext cx="2763381" cy="1626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F31D64B-13DF-4ADF-924B-D0709CC1CDAC}"/>
              </a:ext>
            </a:extLst>
          </p:cNvPr>
          <p:cNvSpPr/>
          <p:nvPr/>
        </p:nvSpPr>
        <p:spPr>
          <a:xfrm>
            <a:off x="4517024" y="7887221"/>
            <a:ext cx="4146115" cy="1052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Experimental data</a:t>
            </a:r>
            <a:endParaRPr lang="en-AT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5BB102-2F2E-47E4-A333-94ECA3DB1B50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590082" y="6260925"/>
            <a:ext cx="0" cy="16262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6D9B375-A8AF-4A3A-BF5F-69F4684601D3}"/>
              </a:ext>
            </a:extLst>
          </p:cNvPr>
          <p:cNvSpPr txBox="1"/>
          <p:nvPr/>
        </p:nvSpPr>
        <p:spPr>
          <a:xfrm>
            <a:off x="5855917" y="4395591"/>
            <a:ext cx="1468328" cy="69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+</a:t>
            </a:r>
            <a:endParaRPr lang="en-AT" dirty="0">
              <a:solidFill>
                <a:srgbClr val="0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739860-1058-4D81-BE1C-05A28052B7C1}"/>
              </a:ext>
            </a:extLst>
          </p:cNvPr>
          <p:cNvSpPr txBox="1"/>
          <p:nvPr/>
        </p:nvSpPr>
        <p:spPr>
          <a:xfrm>
            <a:off x="3441767" y="6807130"/>
            <a:ext cx="62966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Transformations: </a:t>
            </a:r>
            <a:r>
              <a:rPr lang="en-GB" sz="1800" b="1" dirty="0">
                <a:solidFill>
                  <a:srgbClr val="000000"/>
                </a:solidFill>
              </a:rPr>
              <a:t>resolution</a:t>
            </a:r>
            <a:r>
              <a:rPr lang="en-GB" sz="1800" dirty="0">
                <a:solidFill>
                  <a:srgbClr val="000000"/>
                </a:solidFill>
              </a:rPr>
              <a:t>, doppler broadening, etc.</a:t>
            </a:r>
            <a:endParaRPr lang="en-AT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ED84-E614-4572-8628-B4B3F9AA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N,TOT (</a:t>
            </a:r>
            <a:r>
              <a:rPr lang="en-GB" dirty="0" err="1"/>
              <a:t>avg</a:t>
            </a:r>
            <a:r>
              <a:rPr lang="en-GB" dirty="0"/>
              <a:t>)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AD45D-0FE4-4076-9A62-B7C2186F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13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05C6E1-31A6-4706-BE6F-DEE5DC73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42071"/>
            <a:ext cx="12115800" cy="74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1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CFF2-5E52-48A0-BA1F-28E36F82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N,TOT (</a:t>
            </a:r>
            <a:r>
              <a:rPr lang="en-GB" dirty="0" err="1"/>
              <a:t>avg+hi-res</a:t>
            </a:r>
            <a:r>
              <a:rPr lang="en-GB" dirty="0"/>
              <a:t>)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DC558-0F8E-4D82-9E33-253F24A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14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801D9-0CFC-431A-BBDD-81A09C12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71" y="1733225"/>
            <a:ext cx="12125325" cy="74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3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60B6-4C14-4D63-B9CB-36C8EA9E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N,TOT (</a:t>
            </a:r>
            <a:r>
              <a:rPr lang="en-GB" dirty="0" err="1"/>
              <a:t>avg+hi-res</a:t>
            </a:r>
            <a:r>
              <a:rPr lang="en-GB" dirty="0"/>
              <a:t>)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D2B01-8B14-49E0-9BD1-4D7CD229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15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DC207DE8-AC05-45C9-82CE-4ABBF776F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105853"/>
            <a:ext cx="97536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65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8A11-54AD-4273-A73D-0BA1FA7F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N,INL (</a:t>
            </a:r>
            <a:r>
              <a:rPr lang="en-GB" dirty="0" err="1"/>
              <a:t>avg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9FCA4D46-8116-48DA-900F-BF2241E1B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F24F-F38B-405B-9A91-1B4E96BB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16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5ED9-7E88-4912-8DA9-B2A6D0B92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N,INL (</a:t>
            </a:r>
            <a:r>
              <a:rPr lang="en-GB" dirty="0" err="1"/>
              <a:t>avg+hires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9AADFB45-84B7-4693-9996-E81D73A2F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F2B69-7F2A-4CEA-B479-41EF991C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17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5077-803D-4921-97DB-6A5B15A2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N,INL (</a:t>
            </a:r>
            <a:r>
              <a:rPr lang="en-GB" dirty="0" err="1"/>
              <a:t>avg+hires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CE750D0C-087A-43A4-9435-98191747E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7757E-9491-4362-894C-AFBA1614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18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6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43F49-593E-4C10-BEF2-DA68A999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N,EL (</a:t>
            </a:r>
            <a:r>
              <a:rPr lang="en-GB" dirty="0" err="1"/>
              <a:t>avg</a:t>
            </a:r>
            <a:r>
              <a:rPr lang="en-GB" dirty="0"/>
              <a:t>, hires)</a:t>
            </a:r>
            <a:endParaRPr lang="en-A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142DCC-721F-4A1F-8935-1F99E6D11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202D9-39B6-42B1-9F8E-AD0A316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19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4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88E9-8F82-4E83-A1F1-39D232844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AT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FB68F5-64E7-43CA-9229-5127779F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Nuclear data evaluation pipeline</a:t>
            </a:r>
          </a:p>
          <a:p>
            <a:r>
              <a:rPr lang="en-GB" dirty="0"/>
              <a:t>Updated methodology at the example of Fe-56 between 800 keV and 5 MeV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C481-C60B-4050-88FE-02AE3C2A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5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1268-4B75-4E98-A692-3AAD9DFE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details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8609-9915-425A-B805-DBA1FEF56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Mesh sizes (1-5 MeV):</a:t>
            </a:r>
          </a:p>
          <a:p>
            <a:pPr lvl="1"/>
            <a:r>
              <a:rPr lang="en-GB" dirty="0"/>
              <a:t>Average cross section: 48 points</a:t>
            </a:r>
          </a:p>
          <a:p>
            <a:pPr lvl="1"/>
            <a:r>
              <a:rPr lang="en-GB" dirty="0"/>
              <a:t>High-res fluctuations: 10k points</a:t>
            </a:r>
          </a:p>
          <a:p>
            <a:pPr lvl="1"/>
            <a:r>
              <a:rPr lang="en-GB" dirty="0"/>
              <a:t>True cross section: 10k points</a:t>
            </a:r>
          </a:p>
          <a:p>
            <a:pPr marL="767078" indent="-685800"/>
            <a:r>
              <a:rPr lang="en-GB" dirty="0"/>
              <a:t>Experimental data (1-5 MeV):</a:t>
            </a:r>
          </a:p>
          <a:p>
            <a:pPr marL="1336029" lvl="1" indent="-685800"/>
            <a:r>
              <a:rPr lang="en-GB" dirty="0"/>
              <a:t>N,TOT: 4671 (resolution: 1 keV)</a:t>
            </a:r>
          </a:p>
          <a:p>
            <a:pPr marL="1336029" lvl="1" indent="-685800"/>
            <a:r>
              <a:rPr lang="en-GB" dirty="0"/>
              <a:t>N,INL: 440 (resolution: 1 keV)</a:t>
            </a:r>
          </a:p>
          <a:p>
            <a:pPr marL="1336029" lvl="1" indent="-685800"/>
            <a:r>
              <a:rPr lang="en-GB" dirty="0"/>
              <a:t>N,EL: 10 (resolution: 300 keV)</a:t>
            </a:r>
          </a:p>
          <a:p>
            <a:pPr marL="1336029" lvl="1" indent="-68580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02EB4-5A37-4603-ABB3-A25853F7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20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34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8CAB325-632C-4A58-A014-EC26FEC9D270}"/>
              </a:ext>
            </a:extLst>
          </p:cNvPr>
          <p:cNvSpPr/>
          <p:nvPr/>
        </p:nvSpPr>
        <p:spPr>
          <a:xfrm>
            <a:off x="4103859" y="5682390"/>
            <a:ext cx="4747315" cy="4033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/>
              <a:t>N,TOT</a:t>
            </a:r>
            <a:endParaRPr lang="en-AT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B82E34-B7A3-4AD5-BEA1-E860B823EDC7}"/>
              </a:ext>
            </a:extLst>
          </p:cNvPr>
          <p:cNvSpPr/>
          <p:nvPr/>
        </p:nvSpPr>
        <p:spPr>
          <a:xfrm>
            <a:off x="7468345" y="1540700"/>
            <a:ext cx="4747315" cy="4033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/>
              <a:t>N,INL</a:t>
            </a:r>
            <a:endParaRPr lang="en-AT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007316-E18F-4A12-8720-607DFAB1C333}"/>
              </a:ext>
            </a:extLst>
          </p:cNvPr>
          <p:cNvSpPr/>
          <p:nvPr/>
        </p:nvSpPr>
        <p:spPr>
          <a:xfrm>
            <a:off x="789140" y="1540701"/>
            <a:ext cx="4747315" cy="4033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N,EL</a:t>
            </a:r>
            <a:endParaRPr lang="en-AT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1FB3D-C6A8-472F-9828-07541C2A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Several channels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D742-162F-40C2-8201-FFF74C1A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21</a:t>
            </a:fld>
            <a:r>
              <a:rPr lang="en-US"/>
              <a:t>/11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594410-677B-4277-A37E-DE9D15544C0C}"/>
              </a:ext>
            </a:extLst>
          </p:cNvPr>
          <p:cNvSpPr/>
          <p:nvPr/>
        </p:nvSpPr>
        <p:spPr>
          <a:xfrm>
            <a:off x="902501" y="2304789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Average</a:t>
            </a:r>
          </a:p>
          <a:p>
            <a:pPr algn="ctr"/>
            <a:r>
              <a:rPr lang="en-GB" sz="1800" dirty="0"/>
              <a:t>Cross section</a:t>
            </a:r>
            <a:endParaRPr lang="en-AT" sz="1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29A6ED-3C99-42A3-97AB-1F05FA3C0E1E}"/>
              </a:ext>
            </a:extLst>
          </p:cNvPr>
          <p:cNvCxnSpPr>
            <a:cxnSpLocks/>
            <a:stCxn id="5" idx="2"/>
            <a:endCxn id="16" idx="0"/>
          </p:cNvCxnSpPr>
          <p:nvPr/>
        </p:nvCxnSpPr>
        <p:spPr>
          <a:xfrm>
            <a:off x="1917109" y="3081402"/>
            <a:ext cx="1014608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741EBC-134F-47A2-A7D6-ECDE00F2ADB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flipH="1">
            <a:off x="2931717" y="3081402"/>
            <a:ext cx="1381690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E598779-7983-4DE9-A68F-D7B55165BCE1}"/>
              </a:ext>
            </a:extLst>
          </p:cNvPr>
          <p:cNvSpPr/>
          <p:nvPr/>
        </p:nvSpPr>
        <p:spPr>
          <a:xfrm>
            <a:off x="3298799" y="2304789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High-res</a:t>
            </a:r>
          </a:p>
          <a:p>
            <a:pPr algn="ctr"/>
            <a:r>
              <a:rPr lang="en-GB" sz="1800" dirty="0"/>
              <a:t>fluctuations</a:t>
            </a:r>
            <a:endParaRPr lang="en-AT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C47A01-6702-4A6D-AFF3-89892F0311CE}"/>
              </a:ext>
            </a:extLst>
          </p:cNvPr>
          <p:cNvSpPr/>
          <p:nvPr/>
        </p:nvSpPr>
        <p:spPr>
          <a:xfrm>
            <a:off x="1917109" y="3490337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True cross section</a:t>
            </a:r>
            <a:endParaRPr lang="en-AT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D5E0CA-F92C-4E45-8A67-2E4678C317F9}"/>
              </a:ext>
            </a:extLst>
          </p:cNvPr>
          <p:cNvSpPr/>
          <p:nvPr/>
        </p:nvSpPr>
        <p:spPr>
          <a:xfrm>
            <a:off x="1917109" y="4675885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Experimental data</a:t>
            </a:r>
            <a:endParaRPr lang="en-AT" sz="18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F2453F-56CF-4132-9C38-E18C39AE1005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>
            <a:off x="2931717" y="4266950"/>
            <a:ext cx="0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ACA570F-05CB-492F-AF77-F04DD032D692}"/>
              </a:ext>
            </a:extLst>
          </p:cNvPr>
          <p:cNvSpPr/>
          <p:nvPr/>
        </p:nvSpPr>
        <p:spPr>
          <a:xfrm>
            <a:off x="7676787" y="2304789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Average</a:t>
            </a:r>
          </a:p>
          <a:p>
            <a:pPr algn="ctr"/>
            <a:r>
              <a:rPr lang="en-GB" sz="1800" dirty="0"/>
              <a:t>Cross section</a:t>
            </a:r>
            <a:endParaRPr lang="en-AT" sz="1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868BBCF-642C-488A-92B3-733072D3A3AA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>
            <a:off x="8691395" y="3081402"/>
            <a:ext cx="1014608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E03D2D-CBE6-4427-8473-817CF241DE92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9706003" y="3081402"/>
            <a:ext cx="1381690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740561F-C572-4E99-823D-B96342B51A43}"/>
              </a:ext>
            </a:extLst>
          </p:cNvPr>
          <p:cNvSpPr/>
          <p:nvPr/>
        </p:nvSpPr>
        <p:spPr>
          <a:xfrm>
            <a:off x="10073085" y="2304789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High-res</a:t>
            </a:r>
          </a:p>
          <a:p>
            <a:pPr algn="ctr"/>
            <a:r>
              <a:rPr lang="en-GB" sz="1800" dirty="0"/>
              <a:t>fluctuations</a:t>
            </a:r>
            <a:endParaRPr lang="en-AT" sz="1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39B1B1-3BD9-478B-9969-49372F8F3964}"/>
              </a:ext>
            </a:extLst>
          </p:cNvPr>
          <p:cNvSpPr/>
          <p:nvPr/>
        </p:nvSpPr>
        <p:spPr>
          <a:xfrm>
            <a:off x="8691395" y="3490337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True cross section</a:t>
            </a:r>
            <a:endParaRPr lang="en-AT" sz="1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7A8971-1B2B-4071-B1BA-8B7FC732C8A2}"/>
              </a:ext>
            </a:extLst>
          </p:cNvPr>
          <p:cNvSpPr/>
          <p:nvPr/>
        </p:nvSpPr>
        <p:spPr>
          <a:xfrm>
            <a:off x="8691395" y="4675885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Experimental data</a:t>
            </a:r>
            <a:endParaRPr lang="en-AT" sz="18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47B550-CB8A-4389-814F-68122C6AF771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9706003" y="4266950"/>
            <a:ext cx="0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2A9D86B-27C9-47A3-AA6E-9B78CDCF0ED1}"/>
              </a:ext>
            </a:extLst>
          </p:cNvPr>
          <p:cNvSpPr/>
          <p:nvPr/>
        </p:nvSpPr>
        <p:spPr>
          <a:xfrm>
            <a:off x="4281466" y="6435420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Average</a:t>
            </a:r>
          </a:p>
          <a:p>
            <a:pPr algn="ctr"/>
            <a:r>
              <a:rPr lang="en-GB" sz="1800" dirty="0"/>
              <a:t>Cross section</a:t>
            </a:r>
            <a:endParaRPr lang="en-AT" sz="18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B3B9F80-01D9-499A-BCE2-06ED32918705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>
            <a:off x="5296074" y="7212033"/>
            <a:ext cx="1014608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03C4C35-00D1-4188-927C-E0E9692B3204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6310682" y="7212033"/>
            <a:ext cx="1381690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EA0AB5A-B43B-46DA-9DF1-6048EF4810C3}"/>
              </a:ext>
            </a:extLst>
          </p:cNvPr>
          <p:cNvSpPr/>
          <p:nvPr/>
        </p:nvSpPr>
        <p:spPr>
          <a:xfrm>
            <a:off x="6677764" y="6435420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High-res</a:t>
            </a:r>
          </a:p>
          <a:p>
            <a:pPr algn="ctr"/>
            <a:r>
              <a:rPr lang="en-GB" sz="1800" dirty="0"/>
              <a:t>fluctuations</a:t>
            </a:r>
            <a:endParaRPr lang="en-AT" sz="1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A0DCB5-6A2A-4910-9B7C-243A217E35A0}"/>
              </a:ext>
            </a:extLst>
          </p:cNvPr>
          <p:cNvSpPr/>
          <p:nvPr/>
        </p:nvSpPr>
        <p:spPr>
          <a:xfrm>
            <a:off x="5296074" y="7620968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True cross section</a:t>
            </a:r>
            <a:endParaRPr lang="en-AT" sz="1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F6AAC50-2454-4B6D-92A6-74BF58C24644}"/>
              </a:ext>
            </a:extLst>
          </p:cNvPr>
          <p:cNvSpPr/>
          <p:nvPr/>
        </p:nvSpPr>
        <p:spPr>
          <a:xfrm>
            <a:off x="5296074" y="8806516"/>
            <a:ext cx="202921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Experimental data</a:t>
            </a:r>
            <a:endParaRPr lang="en-AT" sz="1800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6FF0AE-C4D1-46A1-8544-7CE751E7FA90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6310682" y="8397581"/>
            <a:ext cx="0" cy="4089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A2908929-550E-400E-8F58-5E8BFC13806E}"/>
              </a:ext>
            </a:extLst>
          </p:cNvPr>
          <p:cNvCxnSpPr>
            <a:cxnSpLocks/>
            <a:stCxn id="5" idx="1"/>
            <a:endCxn id="37" idx="1"/>
          </p:cNvCxnSpPr>
          <p:nvPr/>
        </p:nvCxnSpPr>
        <p:spPr>
          <a:xfrm rot="10800000" flipH="1" flipV="1">
            <a:off x="902500" y="2693095"/>
            <a:ext cx="3378965" cy="4130631"/>
          </a:xfrm>
          <a:prstGeom prst="bentConnector3">
            <a:avLst>
              <a:gd name="adj1" fmla="val -6765"/>
            </a:avLst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517907FC-BB27-4E37-BCE6-5D9A236EF790}"/>
              </a:ext>
            </a:extLst>
          </p:cNvPr>
          <p:cNvCxnSpPr>
            <a:cxnSpLocks/>
            <a:stCxn id="33" idx="3"/>
            <a:endCxn id="40" idx="3"/>
          </p:cNvCxnSpPr>
          <p:nvPr/>
        </p:nvCxnSpPr>
        <p:spPr>
          <a:xfrm flipH="1">
            <a:off x="8706980" y="2693096"/>
            <a:ext cx="3395321" cy="4130631"/>
          </a:xfrm>
          <a:prstGeom prst="bentConnector3">
            <a:avLst>
              <a:gd name="adj1" fmla="val -6733"/>
            </a:avLst>
          </a:prstGeom>
          <a:ln w="635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3BEDE1E-F6BB-4BAD-9EFE-244FE70BF3FE}"/>
              </a:ext>
            </a:extLst>
          </p:cNvPr>
          <p:cNvCxnSpPr>
            <a:stCxn id="30" idx="1"/>
            <a:endCxn id="37" idx="0"/>
          </p:cNvCxnSpPr>
          <p:nvPr/>
        </p:nvCxnSpPr>
        <p:spPr>
          <a:xfrm flipH="1">
            <a:off x="5296074" y="2693096"/>
            <a:ext cx="2380713" cy="3742324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136738E-F815-4F56-A1B2-53312DDE3677}"/>
              </a:ext>
            </a:extLst>
          </p:cNvPr>
          <p:cNvCxnSpPr>
            <a:cxnSpLocks/>
            <a:stCxn id="14" idx="3"/>
            <a:endCxn id="40" idx="0"/>
          </p:cNvCxnSpPr>
          <p:nvPr/>
        </p:nvCxnSpPr>
        <p:spPr>
          <a:xfrm>
            <a:off x="5328015" y="2693096"/>
            <a:ext cx="2364357" cy="3742324"/>
          </a:xfrm>
          <a:prstGeom prst="straightConnector1">
            <a:avLst/>
          </a:prstGeom>
          <a:ln w="635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58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78D8-EAFB-4F47-8387-F9A638D5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N,TOT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8A7E5-3BDA-4FD3-B0E6-AE4CE2EA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22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BDFD7C09-786B-4055-A1B8-AF79CF33B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4" y="1661113"/>
            <a:ext cx="10796952" cy="7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22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7842-FAEA-4D05-A0F8-9FA9DE64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N,TOT (</a:t>
            </a:r>
            <a:r>
              <a:rPr lang="en-GB" dirty="0" err="1"/>
              <a:t>avg+hires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D3810D29-67CE-4242-A2DA-E78CB4FC4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A2594-26ED-4E5A-9839-2D3B2FE2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23</a:t>
            </a:fld>
            <a:r>
              <a:rPr lang="en-US"/>
              <a:t>/28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4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8B4D-169C-46F9-A777-00003FD2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N,TOT (</a:t>
            </a:r>
            <a:r>
              <a:rPr lang="en-GB" dirty="0" err="1"/>
              <a:t>avg+hires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91E04DD-B015-4AE1-91A6-63BA53D58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38B7C-879D-4370-9613-8E424B41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24</a:t>
            </a:fld>
            <a:r>
              <a:rPr lang="en-US"/>
              <a:t>/28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29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1BF23-0422-4B1B-B594-FECA66F9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N,INL (</a:t>
            </a:r>
            <a:r>
              <a:rPr lang="en-GB" dirty="0" err="1"/>
              <a:t>avg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04164A77-9AEF-4484-8292-E1030ADE0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D1BB8-29D7-45FD-9312-A94F70EB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25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63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6377D-E7D5-4960-A097-278F7310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N,INL (</a:t>
            </a:r>
            <a:r>
              <a:rPr lang="en-GB" dirty="0" err="1"/>
              <a:t>avg+hires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A92FE711-EFC4-4E5A-B406-6E243B787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5A735-77A7-40BC-B0E6-15EDC6A0D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26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90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8DF3-36ED-44F8-8E8F-4BC822A8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N,INL (</a:t>
            </a:r>
            <a:r>
              <a:rPr lang="en-GB" dirty="0" err="1"/>
              <a:t>avg+hires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18D5EC8-1372-45D6-9073-620E479C7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3D050-58A1-4E57-9827-C6F6059D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27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1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911F-D3AA-436C-A285-0F4B87F4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N,EL (</a:t>
            </a:r>
            <a:r>
              <a:rPr lang="en-GB" dirty="0" err="1"/>
              <a:t>avg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91745841-A51B-4459-B1C6-CABD04DCD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C0440-65D6-411F-91E9-D466371C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28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51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F5B4-3477-4F49-BA3F-CF28E6B1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N,EL (</a:t>
            </a:r>
            <a:r>
              <a:rPr lang="en-GB" dirty="0" err="1"/>
              <a:t>avg+hires</a:t>
            </a:r>
            <a:r>
              <a:rPr lang="en-GB" dirty="0"/>
              <a:t>)</a:t>
            </a:r>
            <a:endParaRPr lang="en-AT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146904-024B-46DF-9FB6-E4141AB66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54" y="1804988"/>
            <a:ext cx="10357893" cy="6907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1979D-FE5E-4222-87B9-E2AEE9DB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29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7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7EAF90-1455-4E3F-8B69-B8A15FB9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DATA evaluation pipeline (Fe-56)</a:t>
            </a:r>
            <a:endParaRPr lang="en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F9C24-2554-40F3-9AC2-E249B2DCE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E911F-6122-451A-B36D-F61F1E42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4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4EC9-18D0-4CE5-AE6F-018BDF07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BF129-7A0C-41D0-B8DB-7FA0ED951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GPs can be used to fit both (and jointly) average cross sections and highly fluctuating cross sections</a:t>
            </a:r>
          </a:p>
          <a:p>
            <a:r>
              <a:rPr lang="en-GB" dirty="0"/>
              <a:t>Tentative application on neutron-induced reactions of Fe-56 between 800 keV and 5 MeV</a:t>
            </a:r>
          </a:p>
          <a:p>
            <a:r>
              <a:rPr lang="en-GB" dirty="0"/>
              <a:t>Some important features still need to be implemented, e.g., positivity constraints and proper handling of relative uncertainties to avoid PPP</a:t>
            </a:r>
          </a:p>
          <a:p>
            <a:endParaRPr lang="en-GB" dirty="0"/>
          </a:p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1C362-2207-439E-8401-138C8131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30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3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32D2-AA38-4569-A2AB-13E3856F0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Pipeline overview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293E4-C743-4425-B11B-866E5D08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4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F8A418-61FF-4CF8-944C-248081AEB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87" y="2077493"/>
            <a:ext cx="9204810" cy="6051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64EDCB-B13C-4B2A-BDD6-0719F9F91BC4}"/>
              </a:ext>
            </a:extLst>
          </p:cNvPr>
          <p:cNvSpPr txBox="1"/>
          <p:nvPr/>
        </p:nvSpPr>
        <p:spPr>
          <a:xfrm>
            <a:off x="1058449" y="8720834"/>
            <a:ext cx="10887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Conception and software implementation of a nuclear data evaluation pipeline </a:t>
            </a:r>
            <a:r>
              <a:rPr lang="en-GB" sz="2000" dirty="0">
                <a:solidFill>
                  <a:srgbClr val="000000"/>
                </a:solidFill>
                <a:hlinkClick r:id="rId3"/>
              </a:rPr>
              <a:t>arxiv:2009.00521</a:t>
            </a:r>
            <a:endParaRPr lang="en-AT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2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F5EB-654D-4BF5-8C85-ABB06BE8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data and fit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DC7D0-C5D4-4CD2-A397-1E4C88440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5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A22D5B-DA29-4C0B-900D-6C4E343E2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44" y="1939642"/>
            <a:ext cx="8254417" cy="68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3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8108-44CB-4E6E-AFAE-24C77815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Energy-dependent parameters inside TALYS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97DDD-4C7A-4D1D-83B4-588FD1C0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6</a:t>
            </a:fld>
            <a:r>
              <a:rPr lang="en-US"/>
              <a:t>/11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4AD2F-77FA-4C03-AE79-3BB81CBAB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5" y="2121921"/>
            <a:ext cx="10860690" cy="63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6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BFE5-5A1C-448A-8400-05F79A81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achievements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6E672-4783-4661-B2E8-D2533F350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Deal efficiently with non-linear models</a:t>
            </a:r>
          </a:p>
          <a:p>
            <a:r>
              <a:rPr lang="en-GB" dirty="0"/>
              <a:t>Use of large corpora of experimental data</a:t>
            </a:r>
          </a:p>
          <a:p>
            <a:r>
              <a:rPr lang="en-GB" dirty="0"/>
              <a:t>Fitting of energy-dependent model parameters (and a lot of them)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4D228-2D94-4DAA-BBD1-28ABAFE2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7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3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32B7-2289-498D-BD7F-EBDC5197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issues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B0E1-AEA5-4C04-8CB1-5221C4F28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Energy-dependent parameters are not always enough to fit the data if model is not suited</a:t>
            </a:r>
          </a:p>
          <a:p>
            <a:r>
              <a:rPr lang="en-GB" dirty="0" err="1"/>
              <a:t>Telltale</a:t>
            </a:r>
            <a:r>
              <a:rPr lang="en-GB" dirty="0"/>
              <a:t> signs: Too low uncertainties, lack of coherence between predictions and experiments</a:t>
            </a:r>
          </a:p>
          <a:p>
            <a:r>
              <a:rPr lang="en-GB" dirty="0"/>
              <a:t>Energy region between 800 keV and 5 MeV of Fe-56 problematic for both R-matrix and optical models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BAD9C-F7BE-4379-81BE-7AEF39A6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8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5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5B7DA2-74F4-4009-90D6-6AAC587E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updated methodology for</a:t>
            </a:r>
            <a:br>
              <a:rPr lang="en-GB" dirty="0"/>
            </a:br>
            <a:r>
              <a:rPr lang="en-GB" dirty="0"/>
              <a:t>fe-56 between 800 </a:t>
            </a:r>
            <a:r>
              <a:rPr lang="en-GB" dirty="0" err="1"/>
              <a:t>kev</a:t>
            </a:r>
            <a:r>
              <a:rPr lang="en-GB" dirty="0"/>
              <a:t> and 5 MeV</a:t>
            </a:r>
            <a:endParaRPr lang="en-A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816A7-D8AE-4B6F-A5F0-CC7920771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36D15-F4B1-47D0-B7B6-BAF5AFF1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9</a:t>
            </a:fld>
            <a:r>
              <a:rPr lang="en-US"/>
              <a:t>/11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5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576</Words>
  <Application>Microsoft Office PowerPoint</Application>
  <PresentationFormat>Custom</PresentationFormat>
  <Paragraphs>123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</vt:lpstr>
      <vt:lpstr>Calibri</vt:lpstr>
      <vt:lpstr>Helvetica Neue</vt:lpstr>
      <vt:lpstr>Office Theme</vt:lpstr>
      <vt:lpstr> Exploring an updated evaluation methodology at the example of an iron evaluation</vt:lpstr>
      <vt:lpstr>Outline</vt:lpstr>
      <vt:lpstr>Nuclear DATA evaluation pipeline (Fe-56)</vt:lpstr>
      <vt:lpstr>Pipeline overview</vt:lpstr>
      <vt:lpstr>Experimental data and fit</vt:lpstr>
      <vt:lpstr>Energy-dependent parameters inside TALYS</vt:lpstr>
      <vt:lpstr>Technical achievements</vt:lpstr>
      <vt:lpstr>Open issues</vt:lpstr>
      <vt:lpstr>updated methodology for fe-56 between 800 kev and 5 MeV</vt:lpstr>
      <vt:lpstr>Key ideas</vt:lpstr>
      <vt:lpstr>Gaussian processes (GP)</vt:lpstr>
      <vt:lpstr>Combining GPs</vt:lpstr>
      <vt:lpstr>Example N,TOT (avg)</vt:lpstr>
      <vt:lpstr>Example N,TOT (avg+hi-res)</vt:lpstr>
      <vt:lpstr>Example N,TOT (avg+hi-res)</vt:lpstr>
      <vt:lpstr>Example N,INL (avg)</vt:lpstr>
      <vt:lpstr>Example N,INL (avg+hires)</vt:lpstr>
      <vt:lpstr>Example N,INL (avg+hires)</vt:lpstr>
      <vt:lpstr>Example N,EL (avg, hires)</vt:lpstr>
      <vt:lpstr>Some details</vt:lpstr>
      <vt:lpstr>Several channels</vt:lpstr>
      <vt:lpstr>Example N,TOT</vt:lpstr>
      <vt:lpstr>Example N,TOT (avg+hires)</vt:lpstr>
      <vt:lpstr>Example N,TOT (avg+hires)</vt:lpstr>
      <vt:lpstr>Example N,INL (avg)</vt:lpstr>
      <vt:lpstr>Example N,INL (avg+hires)</vt:lpstr>
      <vt:lpstr>Example N,INL (avg+hires)</vt:lpstr>
      <vt:lpstr>Example N,EL (avg)</vt:lpstr>
      <vt:lpstr>Example N,EL (avg+hires)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and implementation of a nuclear data evaluation pipeline</dc:title>
  <dc:creator>SCHNABEL, Georg</dc:creator>
  <cp:lastModifiedBy>sarunkel sarunkel</cp:lastModifiedBy>
  <cp:revision>269</cp:revision>
  <dcterms:modified xsi:type="dcterms:W3CDTF">2020-12-17T12:48:30Z</dcterms:modified>
</cp:coreProperties>
</file>